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702">
          <p15:clr>
            <a:srgbClr val="A4A3A4"/>
          </p15:clr>
        </p15:guide>
        <p15:guide id="2" pos="741">
          <p15:clr>
            <a:srgbClr val="A4A3A4"/>
          </p15:clr>
        </p15:guide>
      </p15:sldGuideLst>
    </p:ext>
    <p:ext uri="GoogleSlidesCustomDataVersion2">
      <go:slidesCustomData xmlns:go="http://customooxmlschemas.google.com/" r:id="rId19" roundtripDataSignature="AMtx7mhyB1KLuwQmLGGyp1u/INS1G7Q2a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702" orient="horz"/>
        <p:guide pos="741"/>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customschemas.google.com/relationships/presentationmetadata" Target="meta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gif>
</file>

<file path=ppt/media/image23.png>
</file>

<file path=ppt/media/image24.gif>
</file>

<file path=ppt/media/image25.png>
</file>

<file path=ppt/media/image26.jpg>
</file>

<file path=ppt/media/image27.png>
</file>

<file path=ppt/media/image28.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 name="Google Shape;8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FF0000"/>
              </a:buClr>
              <a:buSzPts val="2400"/>
              <a:buFont typeface="Arial"/>
              <a:buNone/>
            </a:pPr>
            <a:r>
              <a:rPr i="1" lang="en-US">
                <a:solidFill>
                  <a:srgbClr val="FF0000"/>
                </a:solidFill>
                <a:latin typeface="Arial"/>
                <a:ea typeface="Arial"/>
                <a:cs typeface="Arial"/>
                <a:sym typeface="Arial"/>
              </a:rPr>
              <a:t>List your PSDRs in the space below, but do not read them during the presentation.  After this slide, show your demonstration video of your project in action.  Show major features and all your PSDRs working.  (1080p 16:9 HD is recommended).</a:t>
            </a:r>
            <a:endParaRPr/>
          </a:p>
        </p:txBody>
      </p:sp>
      <p:sp>
        <p:nvSpPr>
          <p:cNvPr id="192" name="Google Shape;19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abby  - 2 min</a:t>
            </a:r>
            <a:endParaRPr/>
          </a:p>
        </p:txBody>
      </p:sp>
      <p:sp>
        <p:nvSpPr>
          <p:cNvPr id="102" name="Google Shape;1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joey - 1 min</a:t>
            </a:r>
            <a:endParaRPr/>
          </a:p>
        </p:txBody>
      </p:sp>
      <p:sp>
        <p:nvSpPr>
          <p:cNvPr id="119" name="Google Shape;11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cameron - 1-2 min</a:t>
            </a:r>
            <a:endParaRPr/>
          </a:p>
          <a:p>
            <a:pPr indent="0" lvl="0" marL="0" rtl="0" algn="l">
              <a:spcBef>
                <a:spcPts val="0"/>
              </a:spcBef>
              <a:spcAft>
                <a:spcPts val="0"/>
              </a:spcAft>
              <a:buNone/>
            </a:pPr>
            <a:r>
              <a:t/>
            </a:r>
            <a:endParaRPr/>
          </a:p>
          <a:p>
            <a:pPr indent="-241300" lvl="0" marL="285750" rtl="0" algn="l">
              <a:spcBef>
                <a:spcPts val="0"/>
              </a:spcBef>
              <a:spcAft>
                <a:spcPts val="0"/>
              </a:spcAft>
              <a:buClr>
                <a:srgbClr val="FF0000"/>
              </a:buClr>
              <a:buSzPts val="1500"/>
              <a:buChar char="•"/>
            </a:pPr>
            <a:r>
              <a:rPr i="1" lang="en-US" sz="1500">
                <a:solidFill>
                  <a:srgbClr val="FF0000"/>
                </a:solidFill>
                <a:latin typeface="Arial"/>
                <a:ea typeface="Arial"/>
                <a:cs typeface="Arial"/>
                <a:sym typeface="Arial"/>
              </a:rPr>
              <a:t>In this section, detail major design challenges your team faced in developing your project. These could be conceptual challenges, such as fitting a complex design into a small form factor. Alternatively, these could be implementation challenges, such as difficult hardware and software errors which took many </a:t>
            </a:r>
            <a:r>
              <a:rPr lang="en-US" sz="1500">
                <a:solidFill>
                  <a:srgbClr val="FF0000"/>
                </a:solidFill>
                <a:latin typeface="Arial"/>
                <a:ea typeface="Arial"/>
                <a:cs typeface="Arial"/>
                <a:sym typeface="Arial"/>
              </a:rPr>
              <a:t>many</a:t>
            </a:r>
            <a:r>
              <a:rPr i="1" lang="en-US" sz="1500">
                <a:solidFill>
                  <a:srgbClr val="FF0000"/>
                </a:solidFill>
                <a:latin typeface="Arial"/>
                <a:ea typeface="Arial"/>
                <a:cs typeface="Arial"/>
                <a:sym typeface="Arial"/>
              </a:rPr>
              <a:t> hours to debug.</a:t>
            </a:r>
            <a:endParaRPr sz="500"/>
          </a:p>
        </p:txBody>
      </p:sp>
      <p:sp>
        <p:nvSpPr>
          <p:cNvPr id="130" name="Google Shape;13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6312f84199_3_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cameron - 1-2 min</a:t>
            </a:r>
            <a:endParaRPr/>
          </a:p>
          <a:p>
            <a:pPr indent="0" lvl="0" marL="0" rtl="0" algn="l">
              <a:spcBef>
                <a:spcPts val="0"/>
              </a:spcBef>
              <a:spcAft>
                <a:spcPts val="0"/>
              </a:spcAft>
              <a:buNone/>
            </a:pPr>
            <a:r>
              <a:t/>
            </a:r>
            <a:endParaRPr/>
          </a:p>
          <a:p>
            <a:pPr indent="-241300" lvl="0" marL="285750" rtl="0" algn="l">
              <a:spcBef>
                <a:spcPts val="0"/>
              </a:spcBef>
              <a:spcAft>
                <a:spcPts val="0"/>
              </a:spcAft>
              <a:buClr>
                <a:srgbClr val="FF0000"/>
              </a:buClr>
              <a:buSzPts val="1500"/>
              <a:buChar char="•"/>
            </a:pPr>
            <a:r>
              <a:rPr i="1" lang="en-US" sz="1500">
                <a:solidFill>
                  <a:srgbClr val="FF0000"/>
                </a:solidFill>
                <a:latin typeface="Arial"/>
                <a:ea typeface="Arial"/>
                <a:cs typeface="Arial"/>
                <a:sym typeface="Arial"/>
              </a:rPr>
              <a:t>In this section, detail major design challenges your team faced in developing your project. These could be conceptual challenges, such as fitting a complex design into a small form factor. Alternatively, these could be implementation challenges, such as difficult hardware and software errors which took many </a:t>
            </a:r>
            <a:r>
              <a:rPr lang="en-US" sz="1500">
                <a:solidFill>
                  <a:srgbClr val="FF0000"/>
                </a:solidFill>
                <a:latin typeface="Arial"/>
                <a:ea typeface="Arial"/>
                <a:cs typeface="Arial"/>
                <a:sym typeface="Arial"/>
              </a:rPr>
              <a:t>many</a:t>
            </a:r>
            <a:r>
              <a:rPr i="1" lang="en-US" sz="1500">
                <a:solidFill>
                  <a:srgbClr val="FF0000"/>
                </a:solidFill>
                <a:latin typeface="Arial"/>
                <a:ea typeface="Arial"/>
                <a:cs typeface="Arial"/>
                <a:sym typeface="Arial"/>
              </a:rPr>
              <a:t> hours to debug.</a:t>
            </a:r>
            <a:endParaRPr sz="500"/>
          </a:p>
        </p:txBody>
      </p:sp>
      <p:sp>
        <p:nvSpPr>
          <p:cNvPr id="142" name="Google Shape;142;g26312f84199_3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solidFill>
          <a:schemeClr val="lt1"/>
        </a:solidFill>
      </p:bgPr>
    </p:bg>
    <p:spTree>
      <p:nvGrpSpPr>
        <p:cNvPr id="18" name="Shape 18"/>
        <p:cNvGrpSpPr/>
        <p:nvPr/>
      </p:nvGrpSpPr>
      <p:grpSpPr>
        <a:xfrm>
          <a:off x="0" y="0"/>
          <a:ext cx="0" cy="0"/>
          <a:chOff x="0" y="0"/>
          <a:chExt cx="0" cy="0"/>
        </a:xfrm>
      </p:grpSpPr>
      <p:sp>
        <p:nvSpPr>
          <p:cNvPr id="19" name="Google Shape;19;p14"/>
          <p:cNvSpPr/>
          <p:nvPr/>
        </p:nvSpPr>
        <p:spPr>
          <a:xfrm>
            <a:off x="272347" y="5974797"/>
            <a:ext cx="2737956" cy="87029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0" name="Google Shape;20;p14"/>
          <p:cNvGrpSpPr/>
          <p:nvPr/>
        </p:nvGrpSpPr>
        <p:grpSpPr>
          <a:xfrm>
            <a:off x="-1" y="4390740"/>
            <a:ext cx="8053139" cy="1864377"/>
            <a:chOff x="-1" y="4390739"/>
            <a:chExt cx="5853723" cy="1864377"/>
          </a:xfrm>
        </p:grpSpPr>
        <p:sp>
          <p:nvSpPr>
            <p:cNvPr id="21" name="Google Shape;21;p14"/>
            <p:cNvSpPr/>
            <p:nvPr/>
          </p:nvSpPr>
          <p:spPr>
            <a:xfrm>
              <a:off x="-1" y="4390741"/>
              <a:ext cx="5853723" cy="1864375"/>
            </a:xfrm>
            <a:prstGeom prst="rect">
              <a:avLst/>
            </a:prstGeom>
            <a:solidFill>
              <a:srgbClr val="A3792C"/>
            </a:solidFill>
            <a:ln cap="flat"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ines_7404.pdf" id="22" name="Google Shape;22;p14"/>
            <p:cNvPicPr preferRelativeResize="0"/>
            <p:nvPr/>
          </p:nvPicPr>
          <p:blipFill rotWithShape="1">
            <a:blip r:embed="rId2">
              <a:alphaModFix/>
            </a:blip>
            <a:srcRect b="0" l="0" r="2920" t="64595"/>
            <a:stretch/>
          </p:blipFill>
          <p:spPr>
            <a:xfrm>
              <a:off x="865" y="4390739"/>
              <a:ext cx="5852857" cy="1861539"/>
            </a:xfrm>
            <a:prstGeom prst="rect">
              <a:avLst/>
            </a:prstGeom>
            <a:solidFill>
              <a:srgbClr val="A3792C"/>
            </a:solidFill>
            <a:ln cap="flat" cmpd="sng" w="9525">
              <a:solidFill>
                <a:schemeClr val="accent1"/>
              </a:solidFill>
              <a:prstDash val="solid"/>
              <a:round/>
              <a:headEnd len="sm" w="sm" type="none"/>
              <a:tailEnd len="sm" w="sm" type="none"/>
            </a:ln>
          </p:spPr>
        </p:pic>
      </p:grpSp>
      <p:sp>
        <p:nvSpPr>
          <p:cNvPr id="23" name="Google Shape;23;p14"/>
          <p:cNvSpPr/>
          <p:nvPr/>
        </p:nvSpPr>
        <p:spPr>
          <a:xfrm>
            <a:off x="0" y="0"/>
            <a:ext cx="12192000" cy="1003502"/>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 name="Google Shape;24;p14"/>
          <p:cNvSpPr txBox="1"/>
          <p:nvPr>
            <p:ph type="title"/>
          </p:nvPr>
        </p:nvSpPr>
        <p:spPr>
          <a:xfrm>
            <a:off x="447301" y="4585792"/>
            <a:ext cx="6326535" cy="1655878"/>
          </a:xfrm>
          <a:prstGeom prst="rect">
            <a:avLst/>
          </a:prstGeom>
          <a:noFill/>
          <a:ln>
            <a:noFill/>
          </a:ln>
        </p:spPr>
        <p:txBody>
          <a:bodyPr anchorCtr="0" anchor="t" bIns="45700" lIns="91425" spcFirstLastPara="1" rIns="91425" wrap="square" tIns="45700">
            <a:noAutofit/>
          </a:bodyPr>
          <a:lstStyle>
            <a:lvl1pPr lvl="0" algn="l">
              <a:lnSpc>
                <a:spcPct val="91428"/>
              </a:lnSpc>
              <a:spcBef>
                <a:spcPts val="0"/>
              </a:spcBef>
              <a:spcAft>
                <a:spcPts val="0"/>
              </a:spcAft>
              <a:buClr>
                <a:srgbClr val="D19B23"/>
              </a:buClr>
              <a:buSzPts val="7000"/>
              <a:buFont typeface="Impact"/>
              <a:buNone/>
              <a:defRPr sz="7000" cap="none">
                <a:solidFill>
                  <a:srgbClr val="D19B2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4"/>
          <p:cNvSpPr txBox="1"/>
          <p:nvPr>
            <p:ph idx="1" type="body"/>
          </p:nvPr>
        </p:nvSpPr>
        <p:spPr>
          <a:xfrm>
            <a:off x="7663332" y="5623128"/>
            <a:ext cx="4149784" cy="31174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rgbClr val="A3792C"/>
              </a:buClr>
              <a:buSzPts val="1400"/>
              <a:buFont typeface="Arial"/>
              <a:buNone/>
              <a:defRPr b="1" sz="1400">
                <a:solidFill>
                  <a:srgbClr val="A3792C"/>
                </a:solidFil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6" name="Google Shape;26;p14"/>
          <p:cNvSpPr txBox="1"/>
          <p:nvPr>
            <p:ph idx="2" type="body"/>
          </p:nvPr>
        </p:nvSpPr>
        <p:spPr>
          <a:xfrm>
            <a:off x="7663333" y="5918450"/>
            <a:ext cx="4149784" cy="33382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280"/>
              </a:spcBef>
              <a:spcAft>
                <a:spcPts val="0"/>
              </a:spcAft>
              <a:buClr>
                <a:srgbClr val="A3792C"/>
              </a:buClr>
              <a:buSzPts val="1400"/>
              <a:buFont typeface="Arial"/>
              <a:buNone/>
              <a:defRPr sz="1400">
                <a:solidFill>
                  <a:srgbClr val="A3792C"/>
                </a:solidFil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7" name="Google Shape;27;p14"/>
          <p:cNvSpPr txBox="1"/>
          <p:nvPr>
            <p:ph idx="10" type="dt"/>
          </p:nvPr>
        </p:nvSpPr>
        <p:spPr>
          <a:xfrm>
            <a:off x="7663332" y="6277182"/>
            <a:ext cx="4150121"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8" name="Google Shape;28;p14"/>
          <p:cNvSpPr txBox="1"/>
          <p:nvPr>
            <p:ph idx="3" type="body"/>
          </p:nvPr>
        </p:nvSpPr>
        <p:spPr>
          <a:xfrm>
            <a:off x="7660113" y="4457140"/>
            <a:ext cx="4153339" cy="1165989"/>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595959"/>
              </a:buClr>
              <a:buSzPts val="3200"/>
              <a:buFont typeface="Impact"/>
              <a:buNone/>
              <a:defRPr sz="3200" cap="none">
                <a:solidFill>
                  <a:srgbClr val="595959"/>
                </a:solidFill>
                <a:latin typeface="Impact"/>
                <a:ea typeface="Impact"/>
                <a:cs typeface="Impact"/>
                <a:sym typeface="Impact"/>
              </a:defRPr>
            </a:lvl1pPr>
            <a:lvl2pPr indent="-228600" lvl="1" marL="914400" algn="l">
              <a:lnSpc>
                <a:spcPct val="90816"/>
              </a:lnSpc>
              <a:spcBef>
                <a:spcPts val="0"/>
              </a:spcBef>
              <a:spcAft>
                <a:spcPts val="0"/>
              </a:spcAft>
              <a:buClr>
                <a:srgbClr val="A3792C"/>
              </a:buClr>
              <a:buSzPts val="9800"/>
              <a:buFont typeface="Impact"/>
              <a:buNone/>
              <a:defRPr sz="9800" cap="none">
                <a:solidFill>
                  <a:srgbClr val="A3792C"/>
                </a:solidFill>
                <a:latin typeface="Impact"/>
                <a:ea typeface="Impact"/>
                <a:cs typeface="Impact"/>
                <a:sym typeface="Impact"/>
              </a:defRPr>
            </a:lvl2pPr>
            <a:lvl3pPr indent="-228600" lvl="2" marL="1371600" algn="l">
              <a:lnSpc>
                <a:spcPct val="100000"/>
              </a:lnSpc>
              <a:spcBef>
                <a:spcPts val="0"/>
              </a:spcBef>
              <a:spcAft>
                <a:spcPts val="0"/>
              </a:spcAft>
              <a:buClr>
                <a:srgbClr val="A5A5A5"/>
              </a:buClr>
              <a:buSzPts val="4000"/>
              <a:buFont typeface="Impact"/>
              <a:buNone/>
              <a:defRPr sz="4000" cap="none">
                <a:solidFill>
                  <a:srgbClr val="A5A5A5"/>
                </a:solidFill>
                <a:latin typeface="Impact"/>
                <a:ea typeface="Impact"/>
                <a:cs typeface="Impact"/>
                <a:sym typeface="Impact"/>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9" name="Google Shape;29;p14"/>
          <p:cNvSpPr/>
          <p:nvPr>
            <p:ph idx="4" type="pic"/>
          </p:nvPr>
        </p:nvSpPr>
        <p:spPr>
          <a:xfrm>
            <a:off x="0" y="1"/>
            <a:ext cx="12192000" cy="4391025"/>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No Subtitle">
  <p:cSld name="Text Only No Subtitle">
    <p:spTree>
      <p:nvGrpSpPr>
        <p:cNvPr id="30" name="Shape 30"/>
        <p:cNvGrpSpPr/>
        <p:nvPr/>
      </p:nvGrpSpPr>
      <p:grpSpPr>
        <a:xfrm>
          <a:off x="0" y="0"/>
          <a:ext cx="0" cy="0"/>
          <a:chOff x="0" y="0"/>
          <a:chExt cx="0" cy="0"/>
        </a:xfrm>
      </p:grpSpPr>
      <p:sp>
        <p:nvSpPr>
          <p:cNvPr id="31" name="Google Shape;31;p15"/>
          <p:cNvSpPr txBox="1"/>
          <p:nvPr>
            <p:ph type="title"/>
          </p:nvPr>
        </p:nvSpPr>
        <p:spPr>
          <a:xfrm>
            <a:off x="609600" y="315431"/>
            <a:ext cx="10981267" cy="748782"/>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15"/>
          <p:cNvSpPr txBox="1"/>
          <p:nvPr>
            <p:ph idx="12" type="sldNum"/>
          </p:nvPr>
        </p:nvSpPr>
        <p:spPr>
          <a:xfrm>
            <a:off x="8746067"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3" name="Google Shape;33;p15"/>
          <p:cNvSpPr txBox="1"/>
          <p:nvPr>
            <p:ph idx="1" type="body"/>
          </p:nvPr>
        </p:nvSpPr>
        <p:spPr>
          <a:xfrm>
            <a:off x="609601" y="1195138"/>
            <a:ext cx="10981265" cy="4739471"/>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Clr>
                <a:schemeClr val="dk1"/>
              </a:buClr>
              <a:buSzPts val="1800"/>
              <a:buNone/>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spTree>
      <p:nvGrpSpPr>
        <p:cNvPr id="34" name="Shape 34"/>
        <p:cNvGrpSpPr/>
        <p:nvPr/>
      </p:nvGrpSpPr>
      <p:grpSpPr>
        <a:xfrm>
          <a:off x="0" y="0"/>
          <a:ext cx="0" cy="0"/>
          <a:chOff x="0" y="0"/>
          <a:chExt cx="0" cy="0"/>
        </a:xfrm>
      </p:grpSpPr>
      <p:sp>
        <p:nvSpPr>
          <p:cNvPr id="35" name="Google Shape;35;p16"/>
          <p:cNvSpPr txBox="1"/>
          <p:nvPr>
            <p:ph type="title"/>
          </p:nvPr>
        </p:nvSpPr>
        <p:spPr>
          <a:xfrm>
            <a:off x="609600" y="315431"/>
            <a:ext cx="10981267" cy="748782"/>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16"/>
          <p:cNvSpPr txBox="1"/>
          <p:nvPr>
            <p:ph idx="12" type="sldNum"/>
          </p:nvPr>
        </p:nvSpPr>
        <p:spPr>
          <a:xfrm>
            <a:off x="8746067"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7" name="Google Shape;37;p16"/>
          <p:cNvSpPr txBox="1"/>
          <p:nvPr>
            <p:ph idx="1" type="body"/>
          </p:nvPr>
        </p:nvSpPr>
        <p:spPr>
          <a:xfrm>
            <a:off x="609600" y="941895"/>
            <a:ext cx="10972800" cy="442912"/>
          </a:xfrm>
          <a:prstGeom prst="rect">
            <a:avLst/>
          </a:prstGeom>
          <a:noFill/>
          <a:ln>
            <a:noFill/>
          </a:ln>
        </p:spPr>
        <p:txBody>
          <a:bodyPr anchorCtr="0" anchor="t" bIns="45700" lIns="91425" spcFirstLastPara="1" rIns="91425" wrap="square" tIns="45700">
            <a:noAutofit/>
          </a:bodyPr>
          <a:lstStyle>
            <a:lvl1pPr indent="-228600" lvl="0" marL="457200" algn="l">
              <a:spcBef>
                <a:spcPts val="360"/>
              </a:spcBef>
              <a:spcAft>
                <a:spcPts val="0"/>
              </a:spcAft>
              <a:buClr>
                <a:srgbClr val="E3AE24"/>
              </a:buClr>
              <a:buSzPts val="1800"/>
              <a:buFont typeface="Impact"/>
              <a:buNone/>
              <a:defRPr b="1" sz="1800" cap="none">
                <a:solidFill>
                  <a:srgbClr val="E3AE24"/>
                </a:solidFill>
                <a:latin typeface="Impact"/>
                <a:ea typeface="Impact"/>
                <a:cs typeface="Impact"/>
                <a:sym typeface="Impact"/>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8" name="Google Shape;38;p16"/>
          <p:cNvSpPr txBox="1"/>
          <p:nvPr>
            <p:ph idx="2" type="body"/>
          </p:nvPr>
        </p:nvSpPr>
        <p:spPr>
          <a:xfrm>
            <a:off x="609601" y="1608140"/>
            <a:ext cx="10981265" cy="4326469"/>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Clr>
                <a:schemeClr val="dk1"/>
              </a:buClr>
              <a:buSzPts val="1800"/>
              <a:buNone/>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39" name="Google Shape;39;p16"/>
          <p:cNvCxnSpPr/>
          <p:nvPr/>
        </p:nvCxnSpPr>
        <p:spPr>
          <a:xfrm flipH="1" rot="10800000">
            <a:off x="17517" y="1271266"/>
            <a:ext cx="12174484" cy="17985"/>
          </a:xfrm>
          <a:prstGeom prst="straightConnector1">
            <a:avLst/>
          </a:prstGeom>
          <a:noFill/>
          <a:ln cap="flat" cmpd="sng" w="9525">
            <a:solidFill>
              <a:srgbClr val="7F7F7F"/>
            </a:solidFill>
            <a:prstDash val="dash"/>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40" name="Shape 40"/>
        <p:cNvGrpSpPr/>
        <p:nvPr/>
      </p:nvGrpSpPr>
      <p:grpSpPr>
        <a:xfrm>
          <a:off x="0" y="0"/>
          <a:ext cx="0" cy="0"/>
          <a:chOff x="0" y="0"/>
          <a:chExt cx="0" cy="0"/>
        </a:xfrm>
      </p:grpSpPr>
      <p:sp>
        <p:nvSpPr>
          <p:cNvPr id="41" name="Google Shape;41;p17"/>
          <p:cNvSpPr/>
          <p:nvPr/>
        </p:nvSpPr>
        <p:spPr>
          <a:xfrm>
            <a:off x="0" y="-1"/>
            <a:ext cx="12192000" cy="133169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2" name="Shape 42"/>
        <p:cNvGrpSpPr/>
        <p:nvPr/>
      </p:nvGrpSpPr>
      <p:grpSpPr>
        <a:xfrm>
          <a:off x="0" y="0"/>
          <a:ext cx="0" cy="0"/>
          <a:chOff x="0" y="0"/>
          <a:chExt cx="0" cy="0"/>
        </a:xfrm>
      </p:grpSpPr>
      <p:sp>
        <p:nvSpPr>
          <p:cNvPr id="43" name="Google Shape;43;p18"/>
          <p:cNvSpPr/>
          <p:nvPr/>
        </p:nvSpPr>
        <p:spPr>
          <a:xfrm>
            <a:off x="0" y="-1"/>
            <a:ext cx="12192000" cy="95451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 name="Google Shape;44;p18"/>
          <p:cNvSpPr/>
          <p:nvPr/>
        </p:nvSpPr>
        <p:spPr>
          <a:xfrm>
            <a:off x="272347" y="5974797"/>
            <a:ext cx="2737956" cy="87029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45" name="Google Shape;45;p18"/>
          <p:cNvGrpSpPr/>
          <p:nvPr/>
        </p:nvGrpSpPr>
        <p:grpSpPr>
          <a:xfrm>
            <a:off x="-18016" y="4147563"/>
            <a:ext cx="9300677" cy="2304038"/>
            <a:chOff x="-13512" y="4147563"/>
            <a:chExt cx="6975508" cy="2304038"/>
          </a:xfrm>
        </p:grpSpPr>
        <p:sp>
          <p:nvSpPr>
            <p:cNvPr id="46" name="Google Shape;46;p18"/>
            <p:cNvSpPr/>
            <p:nvPr/>
          </p:nvSpPr>
          <p:spPr>
            <a:xfrm>
              <a:off x="-13511" y="4147563"/>
              <a:ext cx="6975507" cy="2304038"/>
            </a:xfrm>
            <a:prstGeom prst="rect">
              <a:avLst/>
            </a:prstGeom>
            <a:solidFill>
              <a:srgbClr val="D19B2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ines_30blk.pdf" id="47" name="Google Shape;47;p18"/>
            <p:cNvPicPr preferRelativeResize="0"/>
            <p:nvPr/>
          </p:nvPicPr>
          <p:blipFill rotWithShape="1">
            <a:blip r:embed="rId2">
              <a:alphaModFix/>
            </a:blip>
            <a:srcRect b="0" l="1525" r="22190" t="22542"/>
            <a:stretch/>
          </p:blipFill>
          <p:spPr>
            <a:xfrm>
              <a:off x="-13512" y="4147563"/>
              <a:ext cx="6975507" cy="2304038"/>
            </a:xfrm>
            <a:prstGeom prst="rect">
              <a:avLst/>
            </a:prstGeom>
            <a:noFill/>
            <a:ln>
              <a:noFill/>
            </a:ln>
          </p:spPr>
        </p:pic>
      </p:grpSp>
      <p:cxnSp>
        <p:nvCxnSpPr>
          <p:cNvPr id="48" name="Google Shape;48;p18"/>
          <p:cNvCxnSpPr/>
          <p:nvPr/>
        </p:nvCxnSpPr>
        <p:spPr>
          <a:xfrm>
            <a:off x="1265302" y="5832568"/>
            <a:ext cx="7945297" cy="0"/>
          </a:xfrm>
          <a:prstGeom prst="straightConnector1">
            <a:avLst/>
          </a:prstGeom>
          <a:noFill/>
          <a:ln cap="flat" cmpd="sng" w="9525">
            <a:solidFill>
              <a:srgbClr val="FFFFFF"/>
            </a:solidFill>
            <a:prstDash val="dash"/>
            <a:round/>
            <a:headEnd len="sm" w="sm" type="none"/>
            <a:tailEnd len="sm" w="sm" type="none"/>
          </a:ln>
        </p:spPr>
      </p:cxnSp>
      <p:cxnSp>
        <p:nvCxnSpPr>
          <p:cNvPr id="49" name="Google Shape;49;p18"/>
          <p:cNvCxnSpPr/>
          <p:nvPr/>
        </p:nvCxnSpPr>
        <p:spPr>
          <a:xfrm>
            <a:off x="1265302" y="6340619"/>
            <a:ext cx="7945297" cy="0"/>
          </a:xfrm>
          <a:prstGeom prst="straightConnector1">
            <a:avLst/>
          </a:prstGeom>
          <a:noFill/>
          <a:ln cap="flat" cmpd="sng" w="9525">
            <a:solidFill>
              <a:srgbClr val="FFFFFF"/>
            </a:solidFill>
            <a:prstDash val="dash"/>
            <a:round/>
            <a:headEnd len="sm" w="sm" type="none"/>
            <a:tailEnd len="sm" w="sm" type="none"/>
          </a:ln>
        </p:spPr>
      </p:cxnSp>
      <p:sp>
        <p:nvSpPr>
          <p:cNvPr id="50" name="Google Shape;50;p18"/>
          <p:cNvSpPr txBox="1"/>
          <p:nvPr/>
        </p:nvSpPr>
        <p:spPr>
          <a:xfrm>
            <a:off x="1062102" y="4303767"/>
            <a:ext cx="8148497" cy="1143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4400"/>
              <a:buFont typeface="Calibri"/>
              <a:buNone/>
            </a:pPr>
            <a:r>
              <a:t/>
            </a:r>
            <a:endParaRPr sz="4400">
              <a:solidFill>
                <a:schemeClr val="lt1"/>
              </a:solidFill>
              <a:latin typeface="Impact"/>
              <a:ea typeface="Impact"/>
              <a:cs typeface="Impact"/>
              <a:sym typeface="Impact"/>
            </a:endParaRPr>
          </a:p>
        </p:txBody>
      </p:sp>
      <p:sp>
        <p:nvSpPr>
          <p:cNvPr id="51" name="Google Shape;51;p18"/>
          <p:cNvSpPr txBox="1"/>
          <p:nvPr>
            <p:ph type="title"/>
          </p:nvPr>
        </p:nvSpPr>
        <p:spPr>
          <a:xfrm>
            <a:off x="1059043" y="4240780"/>
            <a:ext cx="8151556" cy="1591789"/>
          </a:xfrm>
          <a:prstGeom prst="rect">
            <a:avLst/>
          </a:prstGeom>
          <a:noFill/>
          <a:ln>
            <a:noFill/>
          </a:ln>
        </p:spPr>
        <p:txBody>
          <a:bodyPr anchorCtr="0" anchor="t" bIns="45700" lIns="91425" spcFirstLastPara="1" rIns="91425" wrap="square" tIns="45700">
            <a:noAutofit/>
          </a:bodyPr>
          <a:lstStyle>
            <a:lvl1pPr lvl="0" algn="l">
              <a:lnSpc>
                <a:spcPct val="80000"/>
              </a:lnSpc>
              <a:spcBef>
                <a:spcPts val="0"/>
              </a:spcBef>
              <a:spcAft>
                <a:spcPts val="0"/>
              </a:spcAft>
              <a:buClr>
                <a:srgbClr val="756C66"/>
              </a:buClr>
              <a:buSzPts val="6500"/>
              <a:buFont typeface="Impact"/>
              <a:buNone/>
              <a:defRPr sz="6500">
                <a:solidFill>
                  <a:srgbClr val="756C6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18"/>
          <p:cNvSpPr txBox="1"/>
          <p:nvPr>
            <p:ph idx="1" type="body"/>
          </p:nvPr>
        </p:nvSpPr>
        <p:spPr>
          <a:xfrm>
            <a:off x="1059043" y="5799369"/>
            <a:ext cx="8151556" cy="556817"/>
          </a:xfrm>
          <a:prstGeom prst="rect">
            <a:avLst/>
          </a:prstGeom>
          <a:noFill/>
          <a:ln>
            <a:noFill/>
          </a:ln>
        </p:spPr>
        <p:txBody>
          <a:bodyPr anchorCtr="0" anchor="t" bIns="45700" lIns="91425" spcFirstLastPara="1" rIns="91425" wrap="square" tIns="45700">
            <a:noAutofit/>
          </a:bodyPr>
          <a:lstStyle>
            <a:lvl1pPr indent="-228600" lvl="0" marL="457200" algn="l">
              <a:spcBef>
                <a:spcPts val="640"/>
              </a:spcBef>
              <a:spcAft>
                <a:spcPts val="0"/>
              </a:spcAft>
              <a:buClr>
                <a:schemeClr val="lt1"/>
              </a:buClr>
              <a:buSzPts val="3200"/>
              <a:buFont typeface="Impact"/>
              <a:buNone/>
              <a:defRPr sz="3200" cap="none">
                <a:solidFill>
                  <a:schemeClr val="lt1"/>
                </a:solidFill>
                <a:latin typeface="Impact"/>
                <a:ea typeface="Impact"/>
                <a:cs typeface="Impact"/>
                <a:sym typeface="Impact"/>
              </a:defRPr>
            </a:lvl1pPr>
            <a:lvl2pPr indent="-330200" lvl="1" marL="914400" algn="l">
              <a:spcBef>
                <a:spcPts val="320"/>
              </a:spcBef>
              <a:spcAft>
                <a:spcPts val="0"/>
              </a:spcAft>
              <a:buClr>
                <a:schemeClr val="dk1"/>
              </a:buClr>
              <a:buSzPts val="1600"/>
              <a:buChar char="•"/>
              <a:defRPr>
                <a:latin typeface="Impact"/>
                <a:ea typeface="Impact"/>
                <a:cs typeface="Impact"/>
                <a:sym typeface="Impact"/>
              </a:defRPr>
            </a:lvl2pPr>
            <a:lvl3pPr indent="-330200" lvl="2" marL="1371600" algn="l">
              <a:spcBef>
                <a:spcPts val="320"/>
              </a:spcBef>
              <a:spcAft>
                <a:spcPts val="0"/>
              </a:spcAft>
              <a:buClr>
                <a:schemeClr val="dk1"/>
              </a:buClr>
              <a:buSzPts val="1600"/>
              <a:buChar char="–"/>
              <a:defRPr>
                <a:latin typeface="Impact"/>
                <a:ea typeface="Impact"/>
                <a:cs typeface="Impact"/>
                <a:sym typeface="Impact"/>
              </a:defRPr>
            </a:lvl3pPr>
            <a:lvl4pPr indent="-330200" lvl="3" marL="1828800" algn="l">
              <a:spcBef>
                <a:spcPts val="320"/>
              </a:spcBef>
              <a:spcAft>
                <a:spcPts val="0"/>
              </a:spcAft>
              <a:buClr>
                <a:schemeClr val="dk1"/>
              </a:buClr>
              <a:buSzPts val="1600"/>
              <a:buChar char="•"/>
              <a:defRPr>
                <a:latin typeface="Impact"/>
                <a:ea typeface="Impact"/>
                <a:cs typeface="Impact"/>
                <a:sym typeface="Impact"/>
              </a:defRPr>
            </a:lvl4pPr>
            <a:lvl5pPr indent="-330200" lvl="4" marL="2286000" algn="l">
              <a:spcBef>
                <a:spcPts val="320"/>
              </a:spcBef>
              <a:spcAft>
                <a:spcPts val="0"/>
              </a:spcAft>
              <a:buClr>
                <a:schemeClr val="dk1"/>
              </a:buClr>
              <a:buSzPts val="1600"/>
              <a:buChar char="»"/>
              <a:defRPr>
                <a:latin typeface="Impact"/>
                <a:ea typeface="Impact"/>
                <a:cs typeface="Impact"/>
                <a:sym typeface="Impact"/>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pic>
        <p:nvPicPr>
          <p:cNvPr descr="PU_sigtab.eps" id="53" name="Google Shape;53;p18"/>
          <p:cNvPicPr preferRelativeResize="0"/>
          <p:nvPr/>
        </p:nvPicPr>
        <p:blipFill rotWithShape="1">
          <a:blip r:embed="rId3">
            <a:alphaModFix/>
          </a:blip>
          <a:srcRect b="12554" l="0" r="0" t="-166"/>
          <a:stretch/>
        </p:blipFill>
        <p:spPr>
          <a:xfrm>
            <a:off x="9410075" y="-8411"/>
            <a:ext cx="2589891" cy="1021073"/>
          </a:xfrm>
          <a:prstGeom prst="rect">
            <a:avLst/>
          </a:prstGeom>
          <a:noFill/>
          <a:ln>
            <a:noFill/>
          </a:ln>
        </p:spPr>
      </p:pic>
      <p:sp>
        <p:nvSpPr>
          <p:cNvPr id="54" name="Google Shape;54;p18"/>
          <p:cNvSpPr/>
          <p:nvPr>
            <p:ph idx="2" type="pic"/>
          </p:nvPr>
        </p:nvSpPr>
        <p:spPr>
          <a:xfrm>
            <a:off x="-18016" y="-8410"/>
            <a:ext cx="9301717" cy="4156549"/>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nd Picture">
  <p:cSld name="Text and Picture">
    <p:spTree>
      <p:nvGrpSpPr>
        <p:cNvPr id="55" name="Shape 55"/>
        <p:cNvGrpSpPr/>
        <p:nvPr/>
      </p:nvGrpSpPr>
      <p:grpSpPr>
        <a:xfrm>
          <a:off x="0" y="0"/>
          <a:ext cx="0" cy="0"/>
          <a:chOff x="0" y="0"/>
          <a:chExt cx="0" cy="0"/>
        </a:xfrm>
      </p:grpSpPr>
      <p:sp>
        <p:nvSpPr>
          <p:cNvPr id="56" name="Google Shape;56;p19"/>
          <p:cNvSpPr txBox="1"/>
          <p:nvPr>
            <p:ph type="title"/>
          </p:nvPr>
        </p:nvSpPr>
        <p:spPr>
          <a:xfrm>
            <a:off x="609600" y="315431"/>
            <a:ext cx="10981267" cy="748782"/>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9"/>
          <p:cNvSpPr txBox="1"/>
          <p:nvPr>
            <p:ph idx="1" type="body"/>
          </p:nvPr>
        </p:nvSpPr>
        <p:spPr>
          <a:xfrm>
            <a:off x="609600" y="1600201"/>
            <a:ext cx="5264707" cy="4342708"/>
          </a:xfrm>
          <a:prstGeom prst="rect">
            <a:avLst/>
          </a:prstGeom>
          <a:noFill/>
          <a:ln>
            <a:noFill/>
          </a:ln>
        </p:spPr>
        <p:txBody>
          <a:bodyPr anchorCtr="0" anchor="t" bIns="45700" lIns="91425" spcFirstLastPara="1" rIns="91425" wrap="square" tIns="45700">
            <a:normAutofit/>
          </a:bodyPr>
          <a:lstStyle>
            <a:lvl1pPr indent="-228600" lvl="0" marL="457200" algn="l">
              <a:spcBef>
                <a:spcPts val="320"/>
              </a:spcBef>
              <a:spcAft>
                <a:spcPts val="0"/>
              </a:spcAft>
              <a:buClr>
                <a:schemeClr val="dk1"/>
              </a:buClr>
              <a:buSzPts val="1600"/>
              <a:buFont typeface="Arial"/>
              <a:buNone/>
              <a:defRPr sz="1600"/>
            </a:lvl1pPr>
            <a:lvl2pPr indent="-330200" lvl="1" marL="914400" algn="l">
              <a:spcBef>
                <a:spcPts val="320"/>
              </a:spcBef>
              <a:spcAft>
                <a:spcPts val="0"/>
              </a:spcAft>
              <a:buClr>
                <a:schemeClr val="dk1"/>
              </a:buClr>
              <a:buSzPts val="1600"/>
              <a:buChar char="•"/>
              <a:defRPr sz="1600"/>
            </a:lvl2pPr>
            <a:lvl3pPr indent="-330200" lvl="2" marL="1371600" algn="l">
              <a:spcBef>
                <a:spcPts val="320"/>
              </a:spcBef>
              <a:spcAft>
                <a:spcPts val="0"/>
              </a:spcAft>
              <a:buClr>
                <a:schemeClr val="dk1"/>
              </a:buClr>
              <a:buSzPts val="1600"/>
              <a:buChar char="–"/>
              <a:defRPr sz="16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8" name="Google Shape;58;p19"/>
          <p:cNvSpPr txBox="1"/>
          <p:nvPr>
            <p:ph idx="12" type="sldNum"/>
          </p:nvPr>
        </p:nvSpPr>
        <p:spPr>
          <a:xfrm>
            <a:off x="8746067"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59" name="Google Shape;59;p19"/>
          <p:cNvSpPr/>
          <p:nvPr>
            <p:ph idx="2" type="pic"/>
          </p:nvPr>
        </p:nvSpPr>
        <p:spPr>
          <a:xfrm>
            <a:off x="6228806" y="1600373"/>
            <a:ext cx="5353593" cy="4342542"/>
          </a:xfrm>
          <a:prstGeom prst="rect">
            <a:avLst/>
          </a:prstGeom>
          <a:noFill/>
          <a:ln>
            <a:noFill/>
          </a:ln>
        </p:spPr>
      </p:sp>
      <p:sp>
        <p:nvSpPr>
          <p:cNvPr id="60" name="Google Shape;60;p19"/>
          <p:cNvSpPr txBox="1"/>
          <p:nvPr>
            <p:ph idx="3" type="body"/>
          </p:nvPr>
        </p:nvSpPr>
        <p:spPr>
          <a:xfrm>
            <a:off x="609600" y="941895"/>
            <a:ext cx="10972800" cy="442912"/>
          </a:xfrm>
          <a:prstGeom prst="rect">
            <a:avLst/>
          </a:prstGeom>
          <a:noFill/>
          <a:ln>
            <a:noFill/>
          </a:ln>
        </p:spPr>
        <p:txBody>
          <a:bodyPr anchorCtr="0" anchor="t" bIns="45700" lIns="91425" spcFirstLastPara="1" rIns="91425" wrap="square" tIns="45700">
            <a:noAutofit/>
          </a:bodyPr>
          <a:lstStyle>
            <a:lvl1pPr indent="-228600" lvl="0" marL="457200" algn="l">
              <a:spcBef>
                <a:spcPts val="360"/>
              </a:spcBef>
              <a:spcAft>
                <a:spcPts val="0"/>
              </a:spcAft>
              <a:buClr>
                <a:srgbClr val="E3AE24"/>
              </a:buClr>
              <a:buSzPts val="1800"/>
              <a:buFont typeface="Impact"/>
              <a:buNone/>
              <a:defRPr b="1" sz="1800" cap="none">
                <a:solidFill>
                  <a:srgbClr val="E3AE24"/>
                </a:solidFill>
                <a:latin typeface="Impact"/>
                <a:ea typeface="Impact"/>
                <a:cs typeface="Impact"/>
                <a:sym typeface="Impact"/>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cxnSp>
        <p:nvCxnSpPr>
          <p:cNvPr id="61" name="Google Shape;61;p19"/>
          <p:cNvCxnSpPr/>
          <p:nvPr/>
        </p:nvCxnSpPr>
        <p:spPr>
          <a:xfrm flipH="1" rot="10800000">
            <a:off x="17517" y="1271266"/>
            <a:ext cx="12174484" cy="17985"/>
          </a:xfrm>
          <a:prstGeom prst="straightConnector1">
            <a:avLst/>
          </a:prstGeom>
          <a:noFill/>
          <a:ln cap="flat" cmpd="sng" w="9525">
            <a:solidFill>
              <a:srgbClr val="7F7F7F"/>
            </a:solidFill>
            <a:prstDash val="dash"/>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2" name="Shape 62"/>
        <p:cNvGrpSpPr/>
        <p:nvPr/>
      </p:nvGrpSpPr>
      <p:grpSpPr>
        <a:xfrm>
          <a:off x="0" y="0"/>
          <a:ext cx="0" cy="0"/>
          <a:chOff x="0" y="0"/>
          <a:chExt cx="0" cy="0"/>
        </a:xfrm>
      </p:grpSpPr>
      <p:sp>
        <p:nvSpPr>
          <p:cNvPr id="63" name="Google Shape;63;p20"/>
          <p:cNvSpPr txBox="1"/>
          <p:nvPr>
            <p:ph type="title"/>
          </p:nvPr>
        </p:nvSpPr>
        <p:spPr>
          <a:xfrm>
            <a:off x="609600" y="315431"/>
            <a:ext cx="10981267" cy="748782"/>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20"/>
          <p:cNvSpPr txBox="1"/>
          <p:nvPr>
            <p:ph idx="1" type="body"/>
          </p:nvPr>
        </p:nvSpPr>
        <p:spPr>
          <a:xfrm>
            <a:off x="609600" y="1600201"/>
            <a:ext cx="5264707" cy="4334408"/>
          </a:xfrm>
          <a:prstGeom prst="rect">
            <a:avLst/>
          </a:prstGeom>
          <a:noFill/>
          <a:ln>
            <a:noFill/>
          </a:ln>
        </p:spPr>
        <p:txBody>
          <a:bodyPr anchorCtr="0" anchor="t" bIns="45700" lIns="91425" spcFirstLastPara="1" rIns="91425" wrap="square" tIns="45700">
            <a:normAutofit/>
          </a:bodyPr>
          <a:lstStyle>
            <a:lvl1pPr indent="-228600" lvl="0" marL="457200" algn="l">
              <a:spcBef>
                <a:spcPts val="320"/>
              </a:spcBef>
              <a:spcAft>
                <a:spcPts val="0"/>
              </a:spcAft>
              <a:buClr>
                <a:schemeClr val="dk1"/>
              </a:buClr>
              <a:buSzPts val="1600"/>
              <a:buFont typeface="Arial"/>
              <a:buNone/>
              <a:defRPr sz="1600"/>
            </a:lvl1pPr>
            <a:lvl2pPr indent="-330200" lvl="1" marL="914400" algn="l">
              <a:spcBef>
                <a:spcPts val="320"/>
              </a:spcBef>
              <a:spcAft>
                <a:spcPts val="0"/>
              </a:spcAft>
              <a:buClr>
                <a:schemeClr val="dk1"/>
              </a:buClr>
              <a:buSzPts val="1600"/>
              <a:buChar char="•"/>
              <a:defRPr sz="1600"/>
            </a:lvl2pPr>
            <a:lvl3pPr indent="-330200" lvl="2" marL="1371600" algn="l">
              <a:spcBef>
                <a:spcPts val="320"/>
              </a:spcBef>
              <a:spcAft>
                <a:spcPts val="0"/>
              </a:spcAft>
              <a:buClr>
                <a:schemeClr val="dk1"/>
              </a:buClr>
              <a:buSzPts val="1600"/>
              <a:buChar char="–"/>
              <a:defRPr sz="16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5" name="Google Shape;65;p20"/>
          <p:cNvSpPr txBox="1"/>
          <p:nvPr>
            <p:ph idx="2" type="body"/>
          </p:nvPr>
        </p:nvSpPr>
        <p:spPr>
          <a:xfrm>
            <a:off x="6197600" y="1600201"/>
            <a:ext cx="5384800" cy="4334408"/>
          </a:xfrm>
          <a:prstGeom prst="rect">
            <a:avLst/>
          </a:prstGeom>
          <a:noFill/>
          <a:ln>
            <a:noFill/>
          </a:ln>
        </p:spPr>
        <p:txBody>
          <a:bodyPr anchorCtr="0" anchor="t" bIns="45700" lIns="91425" spcFirstLastPara="1" rIns="91425" wrap="square" tIns="45700">
            <a:normAutofit/>
          </a:bodyPr>
          <a:lstStyle>
            <a:lvl1pPr indent="-228600" lvl="0" marL="457200" algn="l">
              <a:spcBef>
                <a:spcPts val="320"/>
              </a:spcBef>
              <a:spcAft>
                <a:spcPts val="0"/>
              </a:spcAft>
              <a:buClr>
                <a:schemeClr val="dk1"/>
              </a:buClr>
              <a:buSzPts val="1600"/>
              <a:buFont typeface="Arial"/>
              <a:buNone/>
              <a:defRPr sz="1600"/>
            </a:lvl1pPr>
            <a:lvl2pPr indent="-330200" lvl="1" marL="914400" algn="l">
              <a:spcBef>
                <a:spcPts val="320"/>
              </a:spcBef>
              <a:spcAft>
                <a:spcPts val="0"/>
              </a:spcAft>
              <a:buClr>
                <a:schemeClr val="dk1"/>
              </a:buClr>
              <a:buSzPts val="1600"/>
              <a:buChar char="•"/>
              <a:defRPr sz="1600"/>
            </a:lvl2pPr>
            <a:lvl3pPr indent="-330200" lvl="2" marL="1371600" algn="l">
              <a:spcBef>
                <a:spcPts val="320"/>
              </a:spcBef>
              <a:spcAft>
                <a:spcPts val="0"/>
              </a:spcAft>
              <a:buClr>
                <a:schemeClr val="dk1"/>
              </a:buClr>
              <a:buSzPts val="1600"/>
              <a:buChar char="–"/>
              <a:defRPr sz="16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6" name="Google Shape;66;p20"/>
          <p:cNvSpPr txBox="1"/>
          <p:nvPr>
            <p:ph idx="12" type="sldNum"/>
          </p:nvPr>
        </p:nvSpPr>
        <p:spPr>
          <a:xfrm>
            <a:off x="8746067"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67" name="Google Shape;67;p20"/>
          <p:cNvSpPr txBox="1"/>
          <p:nvPr>
            <p:ph idx="3" type="body"/>
          </p:nvPr>
        </p:nvSpPr>
        <p:spPr>
          <a:xfrm>
            <a:off x="609600" y="941895"/>
            <a:ext cx="10972800" cy="442912"/>
          </a:xfrm>
          <a:prstGeom prst="rect">
            <a:avLst/>
          </a:prstGeom>
          <a:noFill/>
          <a:ln>
            <a:noFill/>
          </a:ln>
        </p:spPr>
        <p:txBody>
          <a:bodyPr anchorCtr="0" anchor="t" bIns="45700" lIns="91425" spcFirstLastPara="1" rIns="91425" wrap="square" tIns="45700">
            <a:noAutofit/>
          </a:bodyPr>
          <a:lstStyle>
            <a:lvl1pPr indent="-228600" lvl="0" marL="457200" algn="l">
              <a:spcBef>
                <a:spcPts val="360"/>
              </a:spcBef>
              <a:spcAft>
                <a:spcPts val="0"/>
              </a:spcAft>
              <a:buClr>
                <a:srgbClr val="E3AE24"/>
              </a:buClr>
              <a:buSzPts val="1800"/>
              <a:buFont typeface="Impact"/>
              <a:buNone/>
              <a:defRPr b="1" sz="1800" cap="none">
                <a:solidFill>
                  <a:srgbClr val="E3AE24"/>
                </a:solidFill>
                <a:latin typeface="Impact"/>
                <a:ea typeface="Impact"/>
                <a:cs typeface="Impact"/>
                <a:sym typeface="Impact"/>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cxnSp>
        <p:nvCxnSpPr>
          <p:cNvPr id="68" name="Google Shape;68;p20"/>
          <p:cNvCxnSpPr/>
          <p:nvPr/>
        </p:nvCxnSpPr>
        <p:spPr>
          <a:xfrm flipH="1" rot="10800000">
            <a:off x="17517" y="1271266"/>
            <a:ext cx="12174484" cy="17985"/>
          </a:xfrm>
          <a:prstGeom prst="straightConnector1">
            <a:avLst/>
          </a:prstGeom>
          <a:noFill/>
          <a:ln cap="flat" cmpd="sng" w="9525">
            <a:solidFill>
              <a:srgbClr val="7F7F7F"/>
            </a:solidFill>
            <a:prstDash val="dash"/>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9" name="Shape 69"/>
        <p:cNvGrpSpPr/>
        <p:nvPr/>
      </p:nvGrpSpPr>
      <p:grpSpPr>
        <a:xfrm>
          <a:off x="0" y="0"/>
          <a:ext cx="0" cy="0"/>
          <a:chOff x="0" y="0"/>
          <a:chExt cx="0" cy="0"/>
        </a:xfrm>
      </p:grpSpPr>
      <p:sp>
        <p:nvSpPr>
          <p:cNvPr id="70" name="Google Shape;70;p21"/>
          <p:cNvSpPr txBox="1"/>
          <p:nvPr>
            <p:ph type="title"/>
          </p:nvPr>
        </p:nvSpPr>
        <p:spPr>
          <a:xfrm>
            <a:off x="609600" y="315431"/>
            <a:ext cx="10981267" cy="748782"/>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4400"/>
              <a:buFont typeface="Impac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 name="Google Shape;71;p21"/>
          <p:cNvSpPr txBox="1"/>
          <p:nvPr>
            <p:ph idx="1" type="body"/>
          </p:nvPr>
        </p:nvSpPr>
        <p:spPr>
          <a:xfrm>
            <a:off x="609600" y="1535113"/>
            <a:ext cx="5265184"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chemeClr val="dk1"/>
              </a:buClr>
              <a:buSzPts val="2000"/>
              <a:buFont typeface="Arial"/>
              <a:buNone/>
              <a:defRPr b="1" sz="20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2" name="Google Shape;72;p21"/>
          <p:cNvSpPr txBox="1"/>
          <p:nvPr>
            <p:ph idx="2" type="body"/>
          </p:nvPr>
        </p:nvSpPr>
        <p:spPr>
          <a:xfrm>
            <a:off x="609600" y="2174876"/>
            <a:ext cx="5265184" cy="3768033"/>
          </a:xfrm>
          <a:prstGeom prst="rect">
            <a:avLst/>
          </a:prstGeom>
          <a:noFill/>
          <a:ln>
            <a:noFill/>
          </a:ln>
        </p:spPr>
        <p:txBody>
          <a:bodyPr anchorCtr="0" anchor="t" bIns="45700" lIns="91425" spcFirstLastPara="1" rIns="91425" wrap="square" tIns="45700">
            <a:normAutofit/>
          </a:bodyPr>
          <a:lstStyle>
            <a:lvl1pPr indent="-228600" lvl="0" marL="457200" algn="l">
              <a:spcBef>
                <a:spcPts val="320"/>
              </a:spcBef>
              <a:spcAft>
                <a:spcPts val="0"/>
              </a:spcAft>
              <a:buClr>
                <a:schemeClr val="dk1"/>
              </a:buClr>
              <a:buSzPts val="1600"/>
              <a:buFont typeface="Arial"/>
              <a:buNone/>
              <a:defRPr sz="1600"/>
            </a:lvl1pPr>
            <a:lvl2pPr indent="-330200" lvl="1" marL="914400" algn="l">
              <a:spcBef>
                <a:spcPts val="320"/>
              </a:spcBef>
              <a:spcAft>
                <a:spcPts val="0"/>
              </a:spcAft>
              <a:buClr>
                <a:schemeClr val="dk1"/>
              </a:buClr>
              <a:buSzPts val="1600"/>
              <a:buChar char="•"/>
              <a:defRPr sz="1600"/>
            </a:lvl2pPr>
            <a:lvl3pPr indent="-330200" lvl="2" marL="1371600" algn="l">
              <a:spcBef>
                <a:spcPts val="320"/>
              </a:spcBef>
              <a:spcAft>
                <a:spcPts val="0"/>
              </a:spcAft>
              <a:buClr>
                <a:schemeClr val="dk1"/>
              </a:buClr>
              <a:buSzPts val="1600"/>
              <a:buChar char="–"/>
              <a:defRPr sz="16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3" name="Google Shape;73;p21"/>
          <p:cNvSpPr txBox="1"/>
          <p:nvPr>
            <p:ph idx="3" type="body"/>
          </p:nvPr>
        </p:nvSpPr>
        <p:spPr>
          <a:xfrm>
            <a:off x="6193368" y="1535113"/>
            <a:ext cx="5389033"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chemeClr val="dk1"/>
              </a:buClr>
              <a:buSzPts val="2000"/>
              <a:buFont typeface="Arial"/>
              <a:buNone/>
              <a:defRPr b="1" sz="20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4" name="Google Shape;74;p21"/>
          <p:cNvSpPr txBox="1"/>
          <p:nvPr>
            <p:ph idx="4" type="body"/>
          </p:nvPr>
        </p:nvSpPr>
        <p:spPr>
          <a:xfrm>
            <a:off x="6193368" y="2174876"/>
            <a:ext cx="5389033" cy="3768033"/>
          </a:xfrm>
          <a:prstGeom prst="rect">
            <a:avLst/>
          </a:prstGeom>
          <a:noFill/>
          <a:ln>
            <a:noFill/>
          </a:ln>
        </p:spPr>
        <p:txBody>
          <a:bodyPr anchorCtr="0" anchor="t" bIns="45700" lIns="91425" spcFirstLastPara="1" rIns="91425" wrap="square" tIns="45700">
            <a:normAutofit/>
          </a:bodyPr>
          <a:lstStyle>
            <a:lvl1pPr indent="-228600" lvl="0" marL="457200" algn="l">
              <a:spcBef>
                <a:spcPts val="320"/>
              </a:spcBef>
              <a:spcAft>
                <a:spcPts val="0"/>
              </a:spcAft>
              <a:buClr>
                <a:schemeClr val="dk1"/>
              </a:buClr>
              <a:buSzPts val="1600"/>
              <a:buFont typeface="Arial"/>
              <a:buNone/>
              <a:defRPr sz="1600"/>
            </a:lvl1pPr>
            <a:lvl2pPr indent="-330200" lvl="1" marL="914400" algn="l">
              <a:spcBef>
                <a:spcPts val="320"/>
              </a:spcBef>
              <a:spcAft>
                <a:spcPts val="0"/>
              </a:spcAft>
              <a:buClr>
                <a:schemeClr val="dk1"/>
              </a:buClr>
              <a:buSzPts val="1600"/>
              <a:buChar char="•"/>
              <a:defRPr sz="1600"/>
            </a:lvl2pPr>
            <a:lvl3pPr indent="-330200" lvl="2" marL="1371600" algn="l">
              <a:spcBef>
                <a:spcPts val="320"/>
              </a:spcBef>
              <a:spcAft>
                <a:spcPts val="0"/>
              </a:spcAft>
              <a:buClr>
                <a:schemeClr val="dk1"/>
              </a:buClr>
              <a:buSzPts val="1600"/>
              <a:buChar char="–"/>
              <a:defRPr sz="16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5" name="Google Shape;75;p21"/>
          <p:cNvSpPr txBox="1"/>
          <p:nvPr>
            <p:ph idx="12" type="sldNum"/>
          </p:nvPr>
        </p:nvSpPr>
        <p:spPr>
          <a:xfrm>
            <a:off x="8746067"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76" name="Google Shape;76;p21"/>
          <p:cNvSpPr txBox="1"/>
          <p:nvPr>
            <p:ph idx="5" type="body"/>
          </p:nvPr>
        </p:nvSpPr>
        <p:spPr>
          <a:xfrm>
            <a:off x="609600" y="941895"/>
            <a:ext cx="10972800" cy="442912"/>
          </a:xfrm>
          <a:prstGeom prst="rect">
            <a:avLst/>
          </a:prstGeom>
          <a:noFill/>
          <a:ln>
            <a:noFill/>
          </a:ln>
        </p:spPr>
        <p:txBody>
          <a:bodyPr anchorCtr="0" anchor="t" bIns="45700" lIns="91425" spcFirstLastPara="1" rIns="91425" wrap="square" tIns="45700">
            <a:noAutofit/>
          </a:bodyPr>
          <a:lstStyle>
            <a:lvl1pPr indent="-228600" lvl="0" marL="457200" algn="l">
              <a:spcBef>
                <a:spcPts val="360"/>
              </a:spcBef>
              <a:spcAft>
                <a:spcPts val="0"/>
              </a:spcAft>
              <a:buClr>
                <a:srgbClr val="E3AE24"/>
              </a:buClr>
              <a:buSzPts val="1800"/>
              <a:buFont typeface="Impact"/>
              <a:buNone/>
              <a:defRPr b="1" sz="1800" cap="none">
                <a:solidFill>
                  <a:srgbClr val="E3AE24"/>
                </a:solidFill>
                <a:latin typeface="Impact"/>
                <a:ea typeface="Impact"/>
                <a:cs typeface="Impact"/>
                <a:sym typeface="Impact"/>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cxnSp>
        <p:nvCxnSpPr>
          <p:cNvPr id="77" name="Google Shape;77;p21"/>
          <p:cNvCxnSpPr/>
          <p:nvPr/>
        </p:nvCxnSpPr>
        <p:spPr>
          <a:xfrm flipH="1" rot="10800000">
            <a:off x="17517" y="1271266"/>
            <a:ext cx="12174484" cy="17985"/>
          </a:xfrm>
          <a:prstGeom prst="straightConnector1">
            <a:avLst/>
          </a:prstGeom>
          <a:noFill/>
          <a:ln cap="flat" cmpd="sng" w="9525">
            <a:solidFill>
              <a:srgbClr val="7F7F7F"/>
            </a:solidFill>
            <a:prstDash val="dash"/>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Only">
  <p:cSld name="Title and Subtitle Only">
    <p:spTree>
      <p:nvGrpSpPr>
        <p:cNvPr id="78" name="Shape 78"/>
        <p:cNvGrpSpPr/>
        <p:nvPr/>
      </p:nvGrpSpPr>
      <p:grpSpPr>
        <a:xfrm>
          <a:off x="0" y="0"/>
          <a:ext cx="0" cy="0"/>
          <a:chOff x="0" y="0"/>
          <a:chExt cx="0" cy="0"/>
        </a:xfrm>
      </p:grpSpPr>
      <p:sp>
        <p:nvSpPr>
          <p:cNvPr id="79" name="Google Shape;79;p22"/>
          <p:cNvSpPr txBox="1"/>
          <p:nvPr>
            <p:ph type="title"/>
          </p:nvPr>
        </p:nvSpPr>
        <p:spPr>
          <a:xfrm>
            <a:off x="609600" y="315431"/>
            <a:ext cx="10981267" cy="748782"/>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2"/>
          <p:cNvSpPr txBox="1"/>
          <p:nvPr>
            <p:ph idx="12" type="sldNum"/>
          </p:nvPr>
        </p:nvSpPr>
        <p:spPr>
          <a:xfrm>
            <a:off x="8746067"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81" name="Google Shape;81;p22"/>
          <p:cNvSpPr txBox="1"/>
          <p:nvPr>
            <p:ph idx="1" type="body"/>
          </p:nvPr>
        </p:nvSpPr>
        <p:spPr>
          <a:xfrm>
            <a:off x="609600" y="941895"/>
            <a:ext cx="10972800" cy="442912"/>
          </a:xfrm>
          <a:prstGeom prst="rect">
            <a:avLst/>
          </a:prstGeom>
          <a:noFill/>
          <a:ln>
            <a:noFill/>
          </a:ln>
        </p:spPr>
        <p:txBody>
          <a:bodyPr anchorCtr="0" anchor="t" bIns="45700" lIns="91425" spcFirstLastPara="1" rIns="91425" wrap="square" tIns="45700">
            <a:noAutofit/>
          </a:bodyPr>
          <a:lstStyle>
            <a:lvl1pPr indent="-228600" lvl="0" marL="457200" algn="l">
              <a:spcBef>
                <a:spcPts val="360"/>
              </a:spcBef>
              <a:spcAft>
                <a:spcPts val="0"/>
              </a:spcAft>
              <a:buClr>
                <a:srgbClr val="E3AE24"/>
              </a:buClr>
              <a:buSzPts val="1800"/>
              <a:buFont typeface="Impact"/>
              <a:buNone/>
              <a:defRPr b="1" sz="1800" cap="none">
                <a:solidFill>
                  <a:srgbClr val="E3AE24"/>
                </a:solidFill>
                <a:latin typeface="Impact"/>
                <a:ea typeface="Impact"/>
                <a:cs typeface="Impact"/>
                <a:sym typeface="Impact"/>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cxnSp>
        <p:nvCxnSpPr>
          <p:cNvPr id="82" name="Google Shape;82;p22"/>
          <p:cNvCxnSpPr/>
          <p:nvPr/>
        </p:nvCxnSpPr>
        <p:spPr>
          <a:xfrm flipH="1" rot="10800000">
            <a:off x="17517" y="1271266"/>
            <a:ext cx="12174484" cy="17985"/>
          </a:xfrm>
          <a:prstGeom prst="straightConnector1">
            <a:avLst/>
          </a:prstGeom>
          <a:noFill/>
          <a:ln cap="flat" cmpd="sng" w="9525">
            <a:solidFill>
              <a:srgbClr val="7F7F7F"/>
            </a:solidFill>
            <a:prstDash val="dash"/>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theme" Target="../theme/theme1.xml"/><Relationship Id="rId10" Type="http://schemas.openxmlformats.org/officeDocument/2006/relationships/slideLayout" Target="../slideLayouts/slideLayout9.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descr="PU_sig132.tif" id="10" name="Google Shape;10;p13"/>
          <p:cNvSpPr/>
          <p:nvPr/>
        </p:nvSpPr>
        <p:spPr>
          <a:xfrm>
            <a:off x="609600" y="6075633"/>
            <a:ext cx="2031832" cy="479171"/>
          </a:xfrm>
          <a:prstGeom prst="rect">
            <a:avLst/>
          </a:prstGeom>
          <a:solidFill>
            <a:srgbClr val="FFFFFF"/>
          </a:solidFill>
          <a:ln>
            <a:noFill/>
          </a:ln>
        </p:spPr>
      </p:sp>
      <p:grpSp>
        <p:nvGrpSpPr>
          <p:cNvPr id="11" name="Google Shape;11;p13"/>
          <p:cNvGrpSpPr/>
          <p:nvPr/>
        </p:nvGrpSpPr>
        <p:grpSpPr>
          <a:xfrm>
            <a:off x="1" y="1"/>
            <a:ext cx="12209516" cy="915109"/>
            <a:chOff x="0" y="0"/>
            <a:chExt cx="9157137" cy="915109"/>
          </a:xfrm>
        </p:grpSpPr>
        <p:sp>
          <p:nvSpPr>
            <p:cNvPr id="12" name="Google Shape;12;p13"/>
            <p:cNvSpPr/>
            <p:nvPr/>
          </p:nvSpPr>
          <p:spPr>
            <a:xfrm>
              <a:off x="0" y="0"/>
              <a:ext cx="9144000" cy="915108"/>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h2_lines_white.pdf" id="13" name="Google Shape;13;p13"/>
            <p:cNvPicPr preferRelativeResize="0"/>
            <p:nvPr/>
          </p:nvPicPr>
          <p:blipFill rotWithShape="1">
            <a:blip r:embed="rId1">
              <a:alphaModFix/>
            </a:blip>
            <a:srcRect b="48017" l="22581" r="22582" t="22581"/>
            <a:stretch/>
          </p:blipFill>
          <p:spPr>
            <a:xfrm>
              <a:off x="13137" y="1"/>
              <a:ext cx="9144000" cy="915108"/>
            </a:xfrm>
            <a:prstGeom prst="rect">
              <a:avLst/>
            </a:prstGeom>
            <a:noFill/>
            <a:ln>
              <a:noFill/>
            </a:ln>
          </p:spPr>
        </p:pic>
      </p:grpSp>
      <p:sp>
        <p:nvSpPr>
          <p:cNvPr id="14" name="Google Shape;14;p13"/>
          <p:cNvSpPr txBox="1"/>
          <p:nvPr>
            <p:ph type="title"/>
          </p:nvPr>
        </p:nvSpPr>
        <p:spPr>
          <a:xfrm>
            <a:off x="609600" y="315431"/>
            <a:ext cx="10981267" cy="748782"/>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1"/>
              </a:buClr>
              <a:buSzPts val="4400"/>
              <a:buFont typeface="Impact"/>
              <a:buNone/>
              <a:defRPr b="0" i="0" sz="4400" u="none" cap="none" strike="noStrike">
                <a:solidFill>
                  <a:schemeClr val="lt1"/>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5" name="Google Shape;15;p13"/>
          <p:cNvSpPr txBox="1"/>
          <p:nvPr>
            <p:ph idx="1" type="body"/>
          </p:nvPr>
        </p:nvSpPr>
        <p:spPr>
          <a:xfrm>
            <a:off x="609600" y="1721492"/>
            <a:ext cx="10981267" cy="4221416"/>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32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1pPr>
            <a:lvl2pPr indent="-330200" lvl="1" marL="914400" marR="0" rtl="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30200" lvl="2" marL="1371600" marR="0" rtl="0" algn="l">
              <a:spcBef>
                <a:spcPts val="320"/>
              </a:spcBef>
              <a:spcAft>
                <a:spcPts val="0"/>
              </a:spcAft>
              <a:buClr>
                <a:schemeClr val="dk1"/>
              </a:buClr>
              <a:buSzPts val="1600"/>
              <a:buFont typeface="Merriweather Sans"/>
              <a:buChar char="–"/>
              <a:defRPr b="0" i="0" sz="1600" u="none" cap="none" strike="noStrike">
                <a:solidFill>
                  <a:schemeClr val="dk1"/>
                </a:solidFill>
                <a:latin typeface="Arial"/>
                <a:ea typeface="Arial"/>
                <a:cs typeface="Arial"/>
                <a:sym typeface="Arial"/>
              </a:defRPr>
            </a:lvl3pPr>
            <a:lvl4pPr indent="-330200" lvl="3" marL="1828800" marR="0" rtl="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6" name="Google Shape;16;p13"/>
          <p:cNvSpPr txBox="1"/>
          <p:nvPr>
            <p:ph idx="12" type="sldNum"/>
          </p:nvPr>
        </p:nvSpPr>
        <p:spPr>
          <a:xfrm>
            <a:off x="8746067" y="6356351"/>
            <a:ext cx="28448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17" name="Google Shape;17;p13"/>
          <p:cNvSpPr txBox="1"/>
          <p:nvPr/>
        </p:nvSpPr>
        <p:spPr>
          <a:xfrm>
            <a:off x="489507" y="1535528"/>
            <a:ext cx="1110136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6.jpg"/><Relationship Id="rId5"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4.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www.youtube.com/watch?v=WuF7TvC3SOM" TargetMode="External"/><Relationship Id="rId4" Type="http://schemas.openxmlformats.org/officeDocument/2006/relationships/image" Target="../media/image1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27.png"/><Relationship Id="rId5" Type="http://schemas.openxmlformats.org/officeDocument/2006/relationships/image" Target="../media/image11.png"/><Relationship Id="rId6" Type="http://schemas.openxmlformats.org/officeDocument/2006/relationships/image" Target="../media/image14.png"/><Relationship Id="rId7"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2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0.jpg"/><Relationship Id="rId5" Type="http://schemas.openxmlformats.org/officeDocument/2006/relationships/image" Target="../media/image7.png"/><Relationship Id="rId6"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7.png"/><Relationship Id="rId5" Type="http://schemas.openxmlformats.org/officeDocument/2006/relationships/image" Target="../media/image20.png"/><Relationship Id="rId6"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title"/>
          </p:nvPr>
        </p:nvSpPr>
        <p:spPr>
          <a:xfrm>
            <a:off x="113046" y="4391025"/>
            <a:ext cx="9411900" cy="1864200"/>
          </a:xfrm>
          <a:prstGeom prst="rect">
            <a:avLst/>
          </a:prstGeom>
          <a:noFill/>
          <a:ln>
            <a:noFill/>
          </a:ln>
        </p:spPr>
        <p:txBody>
          <a:bodyPr anchorCtr="0" anchor="t" bIns="45700" lIns="91425" spcFirstLastPara="1" rIns="91425" wrap="square" tIns="45700">
            <a:noAutofit/>
          </a:bodyPr>
          <a:lstStyle/>
          <a:p>
            <a:pPr indent="0" lvl="0" marL="0" rtl="0" algn="l">
              <a:lnSpc>
                <a:spcPct val="133333"/>
              </a:lnSpc>
              <a:spcBef>
                <a:spcPts val="0"/>
              </a:spcBef>
              <a:spcAft>
                <a:spcPts val="0"/>
              </a:spcAft>
              <a:buClr>
                <a:srgbClr val="D19B23"/>
              </a:buClr>
              <a:buSzPts val="4800"/>
              <a:buFont typeface="Impact"/>
              <a:buNone/>
            </a:pPr>
            <a:r>
              <a:rPr lang="en-US" sz="4800"/>
              <a:t>ECE 477 FINAL REVIEW: TEAM #16 Autonomous Air Hockey</a:t>
            </a:r>
            <a:br>
              <a:rPr lang="en-US" sz="4800"/>
            </a:br>
            <a:endParaRPr sz="4800"/>
          </a:p>
        </p:txBody>
      </p:sp>
      <p:pic>
        <p:nvPicPr>
          <p:cNvPr descr="PU_sigtab.eps" id="89" name="Google Shape;89;p1"/>
          <p:cNvPicPr preferRelativeResize="0"/>
          <p:nvPr/>
        </p:nvPicPr>
        <p:blipFill rotWithShape="1">
          <a:blip r:embed="rId3">
            <a:alphaModFix/>
          </a:blip>
          <a:srcRect b="12554" l="0" r="0" t="-166"/>
          <a:stretch/>
        </p:blipFill>
        <p:spPr>
          <a:xfrm>
            <a:off x="10249582" y="5836927"/>
            <a:ext cx="1942418" cy="1021073"/>
          </a:xfrm>
          <a:prstGeom prst="rect">
            <a:avLst/>
          </a:prstGeom>
          <a:noFill/>
          <a:ln>
            <a:noFill/>
          </a:ln>
        </p:spPr>
      </p:pic>
      <p:pic>
        <p:nvPicPr>
          <p:cNvPr id="90" name="Google Shape;90;p1"/>
          <p:cNvPicPr preferRelativeResize="0"/>
          <p:nvPr/>
        </p:nvPicPr>
        <p:blipFill>
          <a:blip r:embed="rId4">
            <a:alphaModFix/>
          </a:blip>
          <a:stretch>
            <a:fillRect/>
          </a:stretch>
        </p:blipFill>
        <p:spPr>
          <a:xfrm>
            <a:off x="-2" y="-9"/>
            <a:ext cx="5854699" cy="4391024"/>
          </a:xfrm>
          <a:prstGeom prst="rect">
            <a:avLst/>
          </a:prstGeom>
          <a:noFill/>
          <a:ln>
            <a:noFill/>
          </a:ln>
        </p:spPr>
      </p:pic>
      <p:pic>
        <p:nvPicPr>
          <p:cNvPr id="91" name="Google Shape;91;p1"/>
          <p:cNvPicPr preferRelativeResize="0"/>
          <p:nvPr/>
        </p:nvPicPr>
        <p:blipFill rotWithShape="1">
          <a:blip r:embed="rId5">
            <a:alphaModFix/>
          </a:blip>
          <a:srcRect b="9909" l="22553" r="8390" t="5027"/>
          <a:stretch/>
        </p:blipFill>
        <p:spPr>
          <a:xfrm>
            <a:off x="5854700" y="0"/>
            <a:ext cx="6337301" cy="43910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9"/>
          <p:cNvSpPr txBox="1"/>
          <p:nvPr>
            <p:ph type="title"/>
          </p:nvPr>
        </p:nvSpPr>
        <p:spPr>
          <a:xfrm>
            <a:off x="609600" y="287723"/>
            <a:ext cx="10981267" cy="74878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INDIVIDUAL CONTRIBUTIONS</a:t>
            </a:r>
            <a:endParaRPr/>
          </a:p>
        </p:txBody>
      </p:sp>
      <p:sp>
        <p:nvSpPr>
          <p:cNvPr id="186" name="Google Shape;186;p9"/>
          <p:cNvSpPr txBox="1"/>
          <p:nvPr>
            <p:ph idx="2" type="body"/>
          </p:nvPr>
        </p:nvSpPr>
        <p:spPr>
          <a:xfrm>
            <a:off x="155925" y="1377950"/>
            <a:ext cx="5651400" cy="4921500"/>
          </a:xfrm>
          <a:prstGeom prst="rect">
            <a:avLst/>
          </a:prstGeom>
          <a:noFill/>
          <a:ln>
            <a:noFill/>
          </a:ln>
        </p:spPr>
        <p:txBody>
          <a:bodyPr anchorCtr="0" anchor="t" bIns="45700" lIns="91425" spcFirstLastPara="1" rIns="91425" wrap="square" tIns="45700">
            <a:noAutofit/>
          </a:bodyPr>
          <a:lstStyle/>
          <a:p>
            <a:pPr indent="-412750" lvl="0" marL="457200" rtl="0" algn="l">
              <a:spcBef>
                <a:spcPts val="0"/>
              </a:spcBef>
              <a:spcAft>
                <a:spcPts val="0"/>
              </a:spcAft>
              <a:buSzPts val="2900"/>
              <a:buChar char="●"/>
            </a:pPr>
            <a:r>
              <a:rPr b="1" i="1" lang="en-US" sz="2700"/>
              <a:t>Software Engineer</a:t>
            </a:r>
            <a:endParaRPr b="1" i="1" sz="2700"/>
          </a:p>
          <a:p>
            <a:pPr indent="0" lvl="0" marL="0" rtl="0" algn="l">
              <a:spcBef>
                <a:spcPts val="0"/>
              </a:spcBef>
              <a:spcAft>
                <a:spcPts val="0"/>
              </a:spcAft>
              <a:buNone/>
            </a:pPr>
            <a:r>
              <a:t/>
            </a:r>
            <a:endParaRPr b="1" i="1" sz="2700"/>
          </a:p>
          <a:p>
            <a:pPr indent="-400050" lvl="1" marL="914400" rtl="0" algn="l">
              <a:spcBef>
                <a:spcPts val="0"/>
              </a:spcBef>
              <a:spcAft>
                <a:spcPts val="0"/>
              </a:spcAft>
              <a:buSzPts val="2700"/>
              <a:buChar char="○"/>
            </a:pPr>
            <a:r>
              <a:rPr i="1" lang="en-US" sz="2700"/>
              <a:t>Main Focus: Visual Analysis Software</a:t>
            </a:r>
            <a:endParaRPr i="1" sz="2700"/>
          </a:p>
          <a:p>
            <a:pPr indent="-400050" lvl="2" marL="1371600" rtl="0" algn="l">
              <a:spcBef>
                <a:spcPts val="0"/>
              </a:spcBef>
              <a:spcAft>
                <a:spcPts val="0"/>
              </a:spcAft>
              <a:buSzPts val="2700"/>
              <a:buChar char="■"/>
            </a:pPr>
            <a:r>
              <a:rPr lang="en-US" sz="2700"/>
              <a:t>Puck and Mallet Tracking</a:t>
            </a:r>
            <a:endParaRPr sz="2700"/>
          </a:p>
          <a:p>
            <a:pPr indent="-400050" lvl="2" marL="1371600" rtl="0" algn="l">
              <a:spcBef>
                <a:spcPts val="0"/>
              </a:spcBef>
              <a:spcAft>
                <a:spcPts val="0"/>
              </a:spcAft>
              <a:buSzPts val="2700"/>
              <a:buChar char="■"/>
            </a:pPr>
            <a:r>
              <a:rPr lang="en-US" sz="2700"/>
              <a:t>Future Location and Trajectory Predictions</a:t>
            </a:r>
            <a:endParaRPr sz="2700"/>
          </a:p>
          <a:p>
            <a:pPr indent="-400050" lvl="1" marL="914400" rtl="0" algn="l">
              <a:spcBef>
                <a:spcPts val="0"/>
              </a:spcBef>
              <a:spcAft>
                <a:spcPts val="0"/>
              </a:spcAft>
              <a:buSzPts val="2700"/>
              <a:buChar char="○"/>
            </a:pPr>
            <a:r>
              <a:rPr i="1" lang="en-US" sz="2700"/>
              <a:t>Other Contributions:</a:t>
            </a:r>
            <a:endParaRPr i="1" sz="2700"/>
          </a:p>
          <a:p>
            <a:pPr indent="-400050" lvl="2" marL="1371600" rtl="0" algn="l">
              <a:spcBef>
                <a:spcPts val="0"/>
              </a:spcBef>
              <a:spcAft>
                <a:spcPts val="0"/>
              </a:spcAft>
              <a:buSzPts val="2700"/>
              <a:buChar char="■"/>
            </a:pPr>
            <a:r>
              <a:rPr lang="en-US" sz="2700"/>
              <a:t>Embedded Software Debugging</a:t>
            </a:r>
            <a:endParaRPr sz="2700"/>
          </a:p>
          <a:p>
            <a:pPr indent="-400050" lvl="2" marL="1371600" rtl="0" algn="l">
              <a:spcBef>
                <a:spcPts val="0"/>
              </a:spcBef>
              <a:spcAft>
                <a:spcPts val="0"/>
              </a:spcAft>
              <a:buSzPts val="2700"/>
              <a:buChar char="■"/>
            </a:pPr>
            <a:r>
              <a:rPr lang="en-US" sz="2700"/>
              <a:t>Some PCB Assembly</a:t>
            </a:r>
            <a:endParaRPr sz="2700"/>
          </a:p>
        </p:txBody>
      </p:sp>
      <p:sp>
        <p:nvSpPr>
          <p:cNvPr id="187" name="Google Shape;187;p9"/>
          <p:cNvSpPr txBox="1"/>
          <p:nvPr>
            <p:ph idx="1" type="body"/>
          </p:nvPr>
        </p:nvSpPr>
        <p:spPr>
          <a:xfrm>
            <a:off x="706582" y="935152"/>
            <a:ext cx="8229600" cy="442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E3AE24"/>
              </a:buClr>
              <a:buSzPts val="2400"/>
              <a:buFont typeface="Impact"/>
              <a:buNone/>
            </a:pPr>
            <a:r>
              <a:rPr lang="en-US" sz="2400"/>
              <a:t>Joey Collins</a:t>
            </a:r>
            <a:endParaRPr/>
          </a:p>
        </p:txBody>
      </p:sp>
      <p:sp>
        <p:nvSpPr>
          <p:cNvPr id="188" name="Google Shape;188;p9"/>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9" name="Google Shape;189;p9"/>
          <p:cNvPicPr preferRelativeResize="0"/>
          <p:nvPr/>
        </p:nvPicPr>
        <p:blipFill>
          <a:blip r:embed="rId3">
            <a:alphaModFix/>
          </a:blip>
          <a:stretch>
            <a:fillRect/>
          </a:stretch>
        </p:blipFill>
        <p:spPr>
          <a:xfrm>
            <a:off x="6161625" y="2314700"/>
            <a:ext cx="5429250" cy="3048000"/>
          </a:xfrm>
          <a:prstGeom prst="rect">
            <a:avLst/>
          </a:prstGeom>
          <a:noFill/>
          <a:ln>
            <a:noFill/>
          </a:ln>
        </p:spPr>
      </p:pic>
    </p:spTree>
  </p:cSld>
  <p:clrMapOvr>
    <a:masterClrMapping/>
  </p:clrMapOvr>
  <p:transition>
    <p:fade/>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0"/>
          <p:cNvSpPr txBox="1"/>
          <p:nvPr>
            <p:ph type="title"/>
          </p:nvPr>
        </p:nvSpPr>
        <p:spPr>
          <a:xfrm>
            <a:off x="609600" y="287723"/>
            <a:ext cx="10981267" cy="74878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PROJECT DEMONSTRATION</a:t>
            </a:r>
            <a:endParaRPr/>
          </a:p>
        </p:txBody>
      </p:sp>
      <p:sp>
        <p:nvSpPr>
          <p:cNvPr id="195" name="Google Shape;195;p10"/>
          <p:cNvSpPr txBox="1"/>
          <p:nvPr>
            <p:ph idx="1" type="body"/>
          </p:nvPr>
        </p:nvSpPr>
        <p:spPr>
          <a:xfrm>
            <a:off x="697347" y="1075482"/>
            <a:ext cx="10358580" cy="487039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FF0000"/>
              </a:buClr>
              <a:buSzPts val="2400"/>
              <a:buFont typeface="Arial"/>
              <a:buNone/>
            </a:pPr>
            <a:r>
              <a:t/>
            </a:r>
            <a:endParaRPr sz="2200"/>
          </a:p>
          <a:p>
            <a:pPr indent="-419100" lvl="0" marL="457200" rtl="0" algn="l">
              <a:spcBef>
                <a:spcPts val="560"/>
              </a:spcBef>
              <a:spcAft>
                <a:spcPts val="0"/>
              </a:spcAft>
              <a:buClr>
                <a:schemeClr val="dk1"/>
              </a:buClr>
              <a:buSzPts val="2200"/>
              <a:buFont typeface="Calibri"/>
              <a:buAutoNum type="arabicPeriod"/>
            </a:pPr>
            <a:r>
              <a:rPr b="1" lang="en-US" sz="2200"/>
              <a:t>PSDR #1</a:t>
            </a:r>
            <a:r>
              <a:rPr b="1" lang="en-US" sz="2200">
                <a:highlight>
                  <a:srgbClr val="FFFFFF"/>
                </a:highlight>
              </a:rPr>
              <a:t>(Hardware): </a:t>
            </a:r>
            <a:r>
              <a:rPr lang="en-US" sz="2200">
                <a:highlight>
                  <a:srgbClr val="FFFFFF"/>
                </a:highlight>
              </a:rPr>
              <a:t>An ability to use a microcontroller to control the XY directions of a gantry system using PWM and 2 motors.</a:t>
            </a:r>
            <a:endParaRPr sz="2200"/>
          </a:p>
          <a:p>
            <a:pPr indent="-419100" lvl="0" marL="457200" rtl="0" algn="l">
              <a:spcBef>
                <a:spcPts val="560"/>
              </a:spcBef>
              <a:spcAft>
                <a:spcPts val="0"/>
              </a:spcAft>
              <a:buClr>
                <a:schemeClr val="dk1"/>
              </a:buClr>
              <a:buSzPts val="2200"/>
              <a:buFont typeface="Calibri"/>
              <a:buAutoNum type="arabicPeriod"/>
            </a:pPr>
            <a:r>
              <a:rPr b="1" lang="en-US" sz="2200"/>
              <a:t>PSDR #2</a:t>
            </a:r>
            <a:r>
              <a:rPr b="1" lang="en-US" sz="2200">
                <a:highlight>
                  <a:srgbClr val="FFFFFF"/>
                </a:highlight>
              </a:rPr>
              <a:t>(Hardware): </a:t>
            </a:r>
            <a:r>
              <a:rPr lang="en-US" sz="2200">
                <a:highlight>
                  <a:srgbClr val="FFFFFF"/>
                </a:highlight>
              </a:rPr>
              <a:t>An ability to interface with an IC to establish communication and send data between a microcontroller and a PC via UART.</a:t>
            </a:r>
            <a:endParaRPr sz="2200"/>
          </a:p>
          <a:p>
            <a:pPr indent="-419100" lvl="0" marL="457200" rtl="0" algn="l">
              <a:spcBef>
                <a:spcPts val="560"/>
              </a:spcBef>
              <a:spcAft>
                <a:spcPts val="0"/>
              </a:spcAft>
              <a:buClr>
                <a:schemeClr val="dk1"/>
              </a:buClr>
              <a:buSzPts val="2200"/>
              <a:buFont typeface="Calibri"/>
              <a:buAutoNum type="arabicPeriod"/>
            </a:pPr>
            <a:r>
              <a:rPr b="1" lang="en-US" sz="2200"/>
              <a:t>PSDR #3</a:t>
            </a:r>
            <a:r>
              <a:rPr b="1" lang="en-US" sz="2200">
                <a:highlight>
                  <a:srgbClr val="FFFFFF"/>
                </a:highlight>
              </a:rPr>
              <a:t>(Hardware):</a:t>
            </a:r>
            <a:r>
              <a:rPr lang="en-US" sz="2200">
                <a:highlight>
                  <a:srgbClr val="FFFFFF"/>
                </a:highlight>
              </a:rPr>
              <a:t> An ability to interface a seven-segment display scoreboard with shift registers.</a:t>
            </a:r>
            <a:endParaRPr sz="2200"/>
          </a:p>
          <a:p>
            <a:pPr indent="-419100" lvl="0" marL="457200" rtl="0" algn="l">
              <a:spcBef>
                <a:spcPts val="560"/>
              </a:spcBef>
              <a:spcAft>
                <a:spcPts val="0"/>
              </a:spcAft>
              <a:buClr>
                <a:schemeClr val="dk1"/>
              </a:buClr>
              <a:buSzPts val="2200"/>
              <a:buFont typeface="Calibri"/>
              <a:buAutoNum type="arabicPeriod"/>
            </a:pPr>
            <a:r>
              <a:rPr b="1" lang="en-US" sz="2200"/>
              <a:t>PSDR #4</a:t>
            </a:r>
            <a:r>
              <a:rPr b="1" lang="en-US" sz="2200">
                <a:highlight>
                  <a:srgbClr val="FFFFFF"/>
                </a:highlight>
              </a:rPr>
              <a:t> (Hardware):</a:t>
            </a:r>
            <a:r>
              <a:rPr lang="en-US" sz="2200">
                <a:highlight>
                  <a:srgbClr val="FFFFFF"/>
                </a:highlight>
              </a:rPr>
              <a:t> An ability to keep score with a microcontroller by counting the number of times an interrupt is triggered by a puck passing through an infrared laser beam.</a:t>
            </a:r>
            <a:endParaRPr sz="2200"/>
          </a:p>
          <a:p>
            <a:pPr indent="-419100" lvl="0" marL="457200" rtl="0" algn="l">
              <a:spcBef>
                <a:spcPts val="560"/>
              </a:spcBef>
              <a:spcAft>
                <a:spcPts val="0"/>
              </a:spcAft>
              <a:buClr>
                <a:schemeClr val="dk1"/>
              </a:buClr>
              <a:buSzPts val="2200"/>
              <a:buFont typeface="Calibri"/>
              <a:buAutoNum type="arabicPeriod"/>
            </a:pPr>
            <a:r>
              <a:rPr b="1" lang="en-US" sz="2200"/>
              <a:t>PSDR #5 </a:t>
            </a:r>
            <a:r>
              <a:rPr b="1" lang="en-US" sz="2200">
                <a:highlight>
                  <a:srgbClr val="FFFFFF"/>
                </a:highlight>
              </a:rPr>
              <a:t>(Software): </a:t>
            </a:r>
            <a:r>
              <a:rPr lang="en-US" sz="2200">
                <a:highlight>
                  <a:srgbClr val="FFFFFF"/>
                </a:highlight>
              </a:rPr>
              <a:t>An ability to estimate the position and trajectory of a puck in motion using computer vision.</a:t>
            </a:r>
            <a:endParaRPr sz="2200"/>
          </a:p>
        </p:txBody>
      </p:sp>
      <p:sp>
        <p:nvSpPr>
          <p:cNvPr id="196" name="Google Shape;196;p10"/>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1"/>
          <p:cNvSpPr txBox="1"/>
          <p:nvPr>
            <p:ph type="title"/>
          </p:nvPr>
        </p:nvSpPr>
        <p:spPr>
          <a:xfrm>
            <a:off x="609600" y="287723"/>
            <a:ext cx="10981267" cy="74878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PROJECT DEMONSTRATION VIDEO</a:t>
            </a:r>
            <a:endParaRPr/>
          </a:p>
        </p:txBody>
      </p:sp>
      <p:sp>
        <p:nvSpPr>
          <p:cNvPr id="202" name="Google Shape;202;p11"/>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descr="Purdue University ECE Senior Design Project" id="203" name="Google Shape;203;p11" title="Autonomous Air Hockey Robot">
            <a:hlinkClick r:id="rId3"/>
          </p:cNvPr>
          <p:cNvPicPr preferRelativeResize="0"/>
          <p:nvPr/>
        </p:nvPicPr>
        <p:blipFill>
          <a:blip r:embed="rId4">
            <a:alphaModFix/>
          </a:blip>
          <a:stretch>
            <a:fillRect/>
          </a:stretch>
        </p:blipFill>
        <p:spPr>
          <a:xfrm>
            <a:off x="1063338" y="1036500"/>
            <a:ext cx="10073794" cy="5666500"/>
          </a:xfrm>
          <a:prstGeom prst="rect">
            <a:avLst/>
          </a:prstGeom>
          <a:noFill/>
          <a:ln>
            <a:noFill/>
          </a:ln>
        </p:spPr>
      </p:pic>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07" name="Shape 207"/>
        <p:cNvGrpSpPr/>
        <p:nvPr/>
      </p:nvGrpSpPr>
      <p:grpSpPr>
        <a:xfrm>
          <a:off x="0" y="0"/>
          <a:ext cx="0" cy="0"/>
          <a:chOff x="0" y="0"/>
          <a:chExt cx="0" cy="0"/>
        </a:xfrm>
      </p:grpSpPr>
      <p:sp>
        <p:nvSpPr>
          <p:cNvPr id="208" name="Google Shape;208;p12"/>
          <p:cNvSpPr txBox="1"/>
          <p:nvPr>
            <p:ph idx="4294967295" type="body"/>
          </p:nvPr>
        </p:nvSpPr>
        <p:spPr>
          <a:xfrm>
            <a:off x="2422525" y="2992313"/>
            <a:ext cx="7347000" cy="8733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lt1"/>
              </a:buClr>
              <a:buSzPts val="4800"/>
              <a:buFont typeface="Arial"/>
              <a:buNone/>
            </a:pPr>
            <a:r>
              <a:rPr lang="en-US" sz="4800">
                <a:solidFill>
                  <a:schemeClr val="lt1"/>
                </a:solidFill>
                <a:latin typeface="Arial"/>
                <a:ea typeface="Arial"/>
                <a:cs typeface="Arial"/>
                <a:sym typeface="Arial"/>
              </a:rPr>
              <a:t>Questions?</a:t>
            </a:r>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
          <p:cNvSpPr txBox="1"/>
          <p:nvPr>
            <p:ph type="title"/>
          </p:nvPr>
        </p:nvSpPr>
        <p:spPr>
          <a:xfrm>
            <a:off x="609600" y="287723"/>
            <a:ext cx="10981267" cy="74878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OUTLINE</a:t>
            </a:r>
            <a:endParaRPr/>
          </a:p>
        </p:txBody>
      </p:sp>
      <p:sp>
        <p:nvSpPr>
          <p:cNvPr id="97" name="Google Shape;97;p2"/>
          <p:cNvSpPr txBox="1"/>
          <p:nvPr>
            <p:ph idx="1" type="body"/>
          </p:nvPr>
        </p:nvSpPr>
        <p:spPr>
          <a:xfrm>
            <a:off x="715820" y="1000665"/>
            <a:ext cx="8235949" cy="4933944"/>
          </a:xfrm>
          <a:prstGeom prst="rect">
            <a:avLst/>
          </a:prstGeom>
          <a:noFill/>
          <a:ln>
            <a:noFill/>
          </a:ln>
        </p:spPr>
        <p:txBody>
          <a:bodyPr anchorCtr="0" anchor="t" bIns="45700" lIns="91425" spcFirstLastPara="1" rIns="91425" wrap="square" tIns="45700">
            <a:noAutofit/>
          </a:bodyPr>
          <a:lstStyle/>
          <a:p>
            <a:pPr indent="-285750" lvl="0" marL="285750" rtl="0" algn="l">
              <a:spcBef>
                <a:spcPts val="0"/>
              </a:spcBef>
              <a:spcAft>
                <a:spcPts val="0"/>
              </a:spcAft>
              <a:buClr>
                <a:schemeClr val="dk1"/>
              </a:buClr>
              <a:buSzPts val="3200"/>
              <a:buFont typeface="Arial"/>
              <a:buChar char="•"/>
            </a:pPr>
            <a:r>
              <a:rPr lang="en-US" sz="3200">
                <a:latin typeface="Arial"/>
                <a:ea typeface="Arial"/>
                <a:cs typeface="Arial"/>
                <a:sym typeface="Arial"/>
              </a:rPr>
              <a:t>Project Overview</a:t>
            </a:r>
            <a:endParaRPr/>
          </a:p>
          <a:p>
            <a:pPr indent="-285750" lvl="0" marL="285750" rtl="0" algn="l">
              <a:spcBef>
                <a:spcPts val="640"/>
              </a:spcBef>
              <a:spcAft>
                <a:spcPts val="0"/>
              </a:spcAft>
              <a:buClr>
                <a:schemeClr val="dk1"/>
              </a:buClr>
              <a:buSzPts val="3200"/>
              <a:buFont typeface="Arial"/>
              <a:buChar char="•"/>
            </a:pPr>
            <a:r>
              <a:rPr lang="en-US" sz="3200">
                <a:latin typeface="Arial"/>
                <a:ea typeface="Arial"/>
                <a:cs typeface="Arial"/>
                <a:sym typeface="Arial"/>
              </a:rPr>
              <a:t>Block Diagram</a:t>
            </a:r>
            <a:endParaRPr/>
          </a:p>
          <a:p>
            <a:pPr indent="-285750" lvl="0" marL="285750" rtl="0" algn="l">
              <a:spcBef>
                <a:spcPts val="640"/>
              </a:spcBef>
              <a:spcAft>
                <a:spcPts val="0"/>
              </a:spcAft>
              <a:buClr>
                <a:schemeClr val="dk1"/>
              </a:buClr>
              <a:buSzPts val="3200"/>
              <a:buFont typeface="Arial"/>
              <a:buChar char="•"/>
            </a:pPr>
            <a:r>
              <a:rPr lang="en-US" sz="3200">
                <a:latin typeface="Arial"/>
                <a:ea typeface="Arial"/>
                <a:cs typeface="Arial"/>
                <a:sym typeface="Arial"/>
              </a:rPr>
              <a:t>Design Challenges</a:t>
            </a:r>
            <a:endParaRPr/>
          </a:p>
          <a:p>
            <a:pPr indent="-285750" lvl="0" marL="285750" rtl="0" algn="l">
              <a:spcBef>
                <a:spcPts val="640"/>
              </a:spcBef>
              <a:spcAft>
                <a:spcPts val="0"/>
              </a:spcAft>
              <a:buClr>
                <a:schemeClr val="dk1"/>
              </a:buClr>
              <a:buSzPts val="3200"/>
              <a:buFont typeface="Arial"/>
              <a:buChar char="•"/>
            </a:pPr>
            <a:r>
              <a:rPr lang="en-US" sz="3200">
                <a:latin typeface="Arial"/>
                <a:ea typeface="Arial"/>
                <a:cs typeface="Arial"/>
                <a:sym typeface="Arial"/>
              </a:rPr>
              <a:t>Individual Contributions</a:t>
            </a:r>
            <a:endParaRPr/>
          </a:p>
          <a:p>
            <a:pPr indent="-285750" lvl="0" marL="285750" rtl="0" algn="l">
              <a:spcBef>
                <a:spcPts val="640"/>
              </a:spcBef>
              <a:spcAft>
                <a:spcPts val="0"/>
              </a:spcAft>
              <a:buClr>
                <a:schemeClr val="dk1"/>
              </a:buClr>
              <a:buSzPts val="3200"/>
              <a:buFont typeface="Arial"/>
              <a:buChar char="•"/>
            </a:pPr>
            <a:r>
              <a:rPr lang="en-US" sz="3200">
                <a:latin typeface="Arial"/>
                <a:ea typeface="Arial"/>
                <a:cs typeface="Arial"/>
                <a:sym typeface="Arial"/>
              </a:rPr>
              <a:t>Project Video Demonstration</a:t>
            </a:r>
            <a:endParaRPr/>
          </a:p>
          <a:p>
            <a:pPr indent="-285750" lvl="0" marL="285750" rtl="0" algn="l">
              <a:spcBef>
                <a:spcPts val="640"/>
              </a:spcBef>
              <a:spcAft>
                <a:spcPts val="0"/>
              </a:spcAft>
              <a:buClr>
                <a:schemeClr val="dk1"/>
              </a:buClr>
              <a:buSzPts val="3200"/>
              <a:buFont typeface="Arial"/>
              <a:buChar char="•"/>
            </a:pPr>
            <a:r>
              <a:rPr lang="en-US" sz="3200">
                <a:latin typeface="Arial"/>
                <a:ea typeface="Arial"/>
                <a:cs typeface="Arial"/>
                <a:sym typeface="Arial"/>
              </a:rPr>
              <a:t>Questions</a:t>
            </a:r>
            <a:endParaRPr/>
          </a:p>
        </p:txBody>
      </p:sp>
      <p:sp>
        <p:nvSpPr>
          <p:cNvPr id="98" name="Google Shape;98;p2"/>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99" name="Google Shape;99;p2"/>
          <p:cNvPicPr preferRelativeResize="0"/>
          <p:nvPr/>
        </p:nvPicPr>
        <p:blipFill rotWithShape="1">
          <a:blip r:embed="rId3">
            <a:alphaModFix/>
          </a:blip>
          <a:srcRect b="0" l="16068" r="13976" t="0"/>
          <a:stretch/>
        </p:blipFill>
        <p:spPr>
          <a:xfrm>
            <a:off x="6567851" y="1076475"/>
            <a:ext cx="5023027" cy="4782324"/>
          </a:xfrm>
          <a:prstGeom prst="rect">
            <a:avLst/>
          </a:prstGeom>
          <a:noFill/>
          <a:ln cap="flat" cmpd="sng" w="19050">
            <a:solidFill>
              <a:schemeClr val="dk2"/>
            </a:solidFill>
            <a:prstDash val="solid"/>
            <a:round/>
            <a:headEnd len="sm" w="sm" type="none"/>
            <a:tailEnd len="sm" w="sm" type="none"/>
          </a:ln>
        </p:spPr>
      </p:pic>
    </p:spTree>
  </p:cSld>
  <p:clrMapOvr>
    <a:masterClrMapping/>
  </p:clrMapOvr>
  <p:transition>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3"/>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 name="Google Shape;105;p3"/>
          <p:cNvSpPr txBox="1"/>
          <p:nvPr>
            <p:ph type="title"/>
          </p:nvPr>
        </p:nvSpPr>
        <p:spPr>
          <a:xfrm>
            <a:off x="609600" y="287723"/>
            <a:ext cx="10981200" cy="748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PROJECT OVERVIEW</a:t>
            </a:r>
            <a:endParaRPr/>
          </a:p>
        </p:txBody>
      </p:sp>
      <p:sp>
        <p:nvSpPr>
          <p:cNvPr id="106" name="Google Shape;106;p3"/>
          <p:cNvSpPr txBox="1"/>
          <p:nvPr>
            <p:ph idx="1" type="body"/>
          </p:nvPr>
        </p:nvSpPr>
        <p:spPr>
          <a:xfrm>
            <a:off x="319600" y="767525"/>
            <a:ext cx="4648200" cy="5935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i="1" sz="2700">
              <a:solidFill>
                <a:srgbClr val="FF0000"/>
              </a:solidFill>
            </a:endParaRPr>
          </a:p>
          <a:p>
            <a:pPr indent="-400050" lvl="0" marL="457200" rtl="0" algn="l">
              <a:spcBef>
                <a:spcPts val="0"/>
              </a:spcBef>
              <a:spcAft>
                <a:spcPts val="0"/>
              </a:spcAft>
              <a:buSzPts val="2700"/>
              <a:buChar char="●"/>
            </a:pPr>
            <a:r>
              <a:rPr b="1" lang="en-US" sz="2700"/>
              <a:t>Autonomous Air Hockey Robot</a:t>
            </a:r>
            <a:endParaRPr b="1" sz="2700"/>
          </a:p>
          <a:p>
            <a:pPr indent="-406400" lvl="1" marL="914400" rtl="0" algn="l">
              <a:spcBef>
                <a:spcPts val="0"/>
              </a:spcBef>
              <a:spcAft>
                <a:spcPts val="0"/>
              </a:spcAft>
              <a:buSzPts val="2800"/>
              <a:buChar char="○"/>
            </a:pPr>
            <a:r>
              <a:rPr lang="en-US" sz="2800"/>
              <a:t>An autonomous robot capable of playing a human player in air hockey</a:t>
            </a:r>
            <a:endParaRPr sz="2800"/>
          </a:p>
          <a:p>
            <a:pPr indent="0" lvl="0" marL="914400" rtl="0" algn="l">
              <a:spcBef>
                <a:spcPts val="0"/>
              </a:spcBef>
              <a:spcAft>
                <a:spcPts val="0"/>
              </a:spcAft>
              <a:buNone/>
            </a:pPr>
            <a:r>
              <a:t/>
            </a:r>
            <a:endParaRPr sz="2800"/>
          </a:p>
          <a:p>
            <a:pPr indent="-406400" lvl="1" marL="914400" rtl="0" algn="l">
              <a:spcBef>
                <a:spcPts val="0"/>
              </a:spcBef>
              <a:spcAft>
                <a:spcPts val="0"/>
              </a:spcAft>
              <a:buSzPts val="2800"/>
              <a:buChar char="○"/>
            </a:pPr>
            <a:r>
              <a:rPr lang="en-US" sz="2800"/>
              <a:t>Designed to support individualized training for air hockey hobbyists and enthusiasts</a:t>
            </a:r>
            <a:endParaRPr sz="2800"/>
          </a:p>
        </p:txBody>
      </p:sp>
      <p:pic>
        <p:nvPicPr>
          <p:cNvPr id="107" name="Google Shape;107;p3"/>
          <p:cNvPicPr preferRelativeResize="0"/>
          <p:nvPr/>
        </p:nvPicPr>
        <p:blipFill>
          <a:blip r:embed="rId3">
            <a:alphaModFix/>
          </a:blip>
          <a:stretch>
            <a:fillRect/>
          </a:stretch>
        </p:blipFill>
        <p:spPr>
          <a:xfrm>
            <a:off x="6344245" y="1552060"/>
            <a:ext cx="5536754" cy="4539794"/>
          </a:xfrm>
          <a:prstGeom prst="rect">
            <a:avLst/>
          </a:prstGeom>
          <a:noFill/>
          <a:ln cap="flat" cmpd="sng" w="19050">
            <a:solidFill>
              <a:schemeClr val="dk2"/>
            </a:solidFill>
            <a:prstDash val="solid"/>
            <a:round/>
            <a:headEnd len="sm" w="sm" type="none"/>
            <a:tailEnd len="sm" w="sm" type="none"/>
          </a:ln>
        </p:spPr>
      </p:pic>
      <p:cxnSp>
        <p:nvCxnSpPr>
          <p:cNvPr id="108" name="Google Shape;108;p3"/>
          <p:cNvCxnSpPr/>
          <p:nvPr/>
        </p:nvCxnSpPr>
        <p:spPr>
          <a:xfrm>
            <a:off x="9028217" y="5744641"/>
            <a:ext cx="493800" cy="627600"/>
          </a:xfrm>
          <a:prstGeom prst="straightConnector1">
            <a:avLst/>
          </a:prstGeom>
          <a:noFill/>
          <a:ln cap="flat" cmpd="sng" w="28575">
            <a:solidFill>
              <a:srgbClr val="FF0000"/>
            </a:solidFill>
            <a:prstDash val="solid"/>
            <a:round/>
            <a:headEnd len="med" w="med" type="none"/>
            <a:tailEnd len="med" w="med" type="none"/>
          </a:ln>
        </p:spPr>
      </p:cxnSp>
      <p:cxnSp>
        <p:nvCxnSpPr>
          <p:cNvPr id="109" name="Google Shape;109;p3"/>
          <p:cNvCxnSpPr/>
          <p:nvPr/>
        </p:nvCxnSpPr>
        <p:spPr>
          <a:xfrm rot="10800000">
            <a:off x="6043687" y="4934476"/>
            <a:ext cx="799200" cy="591900"/>
          </a:xfrm>
          <a:prstGeom prst="straightConnector1">
            <a:avLst/>
          </a:prstGeom>
          <a:noFill/>
          <a:ln cap="flat" cmpd="sng" w="28575">
            <a:solidFill>
              <a:srgbClr val="FF0000"/>
            </a:solidFill>
            <a:prstDash val="solid"/>
            <a:round/>
            <a:headEnd len="med" w="med" type="none"/>
            <a:tailEnd len="med" w="med" type="none"/>
          </a:ln>
        </p:spPr>
      </p:cxnSp>
      <p:cxnSp>
        <p:nvCxnSpPr>
          <p:cNvPr id="110" name="Google Shape;110;p3"/>
          <p:cNvCxnSpPr/>
          <p:nvPr/>
        </p:nvCxnSpPr>
        <p:spPr>
          <a:xfrm flipH="1" rot="10800000">
            <a:off x="9629408" y="1289475"/>
            <a:ext cx="558000" cy="405000"/>
          </a:xfrm>
          <a:prstGeom prst="straightConnector1">
            <a:avLst/>
          </a:prstGeom>
          <a:noFill/>
          <a:ln cap="flat" cmpd="sng" w="28575">
            <a:solidFill>
              <a:srgbClr val="FF0000"/>
            </a:solidFill>
            <a:prstDash val="solid"/>
            <a:round/>
            <a:headEnd len="med" w="med" type="none"/>
            <a:tailEnd len="med" w="med" type="none"/>
          </a:ln>
        </p:spPr>
      </p:cxnSp>
      <p:cxnSp>
        <p:nvCxnSpPr>
          <p:cNvPr id="111" name="Google Shape;111;p3"/>
          <p:cNvCxnSpPr/>
          <p:nvPr/>
        </p:nvCxnSpPr>
        <p:spPr>
          <a:xfrm rot="10800000">
            <a:off x="6051206" y="4933698"/>
            <a:ext cx="4880700" cy="547500"/>
          </a:xfrm>
          <a:prstGeom prst="straightConnector1">
            <a:avLst/>
          </a:prstGeom>
          <a:noFill/>
          <a:ln cap="flat" cmpd="sng" w="28575">
            <a:solidFill>
              <a:srgbClr val="FF0000"/>
            </a:solidFill>
            <a:prstDash val="solid"/>
            <a:round/>
            <a:headEnd len="med" w="med" type="none"/>
            <a:tailEnd len="med" w="med" type="none"/>
          </a:ln>
        </p:spPr>
      </p:cxnSp>
      <p:sp>
        <p:nvSpPr>
          <p:cNvPr id="112" name="Google Shape;112;p3"/>
          <p:cNvSpPr txBox="1"/>
          <p:nvPr/>
        </p:nvSpPr>
        <p:spPr>
          <a:xfrm>
            <a:off x="9650839" y="900977"/>
            <a:ext cx="1567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chemeClr val="dk1"/>
                </a:solidFill>
              </a:rPr>
              <a:t>Scoreboard</a:t>
            </a:r>
            <a:endParaRPr sz="1600">
              <a:solidFill>
                <a:schemeClr val="dk1"/>
              </a:solidFill>
            </a:endParaRPr>
          </a:p>
        </p:txBody>
      </p:sp>
      <p:cxnSp>
        <p:nvCxnSpPr>
          <p:cNvPr id="113" name="Google Shape;113;p3"/>
          <p:cNvCxnSpPr/>
          <p:nvPr/>
        </p:nvCxnSpPr>
        <p:spPr>
          <a:xfrm rot="10800000">
            <a:off x="6966716" y="1370346"/>
            <a:ext cx="1787100" cy="834900"/>
          </a:xfrm>
          <a:prstGeom prst="straightConnector1">
            <a:avLst/>
          </a:prstGeom>
          <a:noFill/>
          <a:ln cap="flat" cmpd="sng" w="28575">
            <a:solidFill>
              <a:srgbClr val="FF0000"/>
            </a:solidFill>
            <a:prstDash val="solid"/>
            <a:round/>
            <a:headEnd len="med" w="med" type="none"/>
            <a:tailEnd len="med" w="med" type="none"/>
          </a:ln>
        </p:spPr>
      </p:cxnSp>
      <p:sp>
        <p:nvSpPr>
          <p:cNvPr id="114" name="Google Shape;114;p3"/>
          <p:cNvSpPr txBox="1"/>
          <p:nvPr/>
        </p:nvSpPr>
        <p:spPr>
          <a:xfrm>
            <a:off x="6344245" y="900964"/>
            <a:ext cx="1567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chemeClr val="dk1"/>
                </a:solidFill>
              </a:rPr>
              <a:t>Camera</a:t>
            </a:r>
            <a:endParaRPr sz="1600">
              <a:solidFill>
                <a:schemeClr val="dk1"/>
              </a:solidFill>
            </a:endParaRPr>
          </a:p>
        </p:txBody>
      </p:sp>
      <p:sp>
        <p:nvSpPr>
          <p:cNvPr id="115" name="Google Shape;115;p3"/>
          <p:cNvSpPr txBox="1"/>
          <p:nvPr/>
        </p:nvSpPr>
        <p:spPr>
          <a:xfrm>
            <a:off x="5085825" y="4416610"/>
            <a:ext cx="15672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chemeClr val="dk1"/>
                </a:solidFill>
              </a:rPr>
              <a:t>Stepper Motors</a:t>
            </a:r>
            <a:endParaRPr sz="1600">
              <a:solidFill>
                <a:schemeClr val="dk1"/>
              </a:solidFill>
            </a:endParaRPr>
          </a:p>
        </p:txBody>
      </p:sp>
      <p:sp>
        <p:nvSpPr>
          <p:cNvPr id="116" name="Google Shape;116;p3"/>
          <p:cNvSpPr txBox="1"/>
          <p:nvPr/>
        </p:nvSpPr>
        <p:spPr>
          <a:xfrm>
            <a:off x="9364564" y="6271937"/>
            <a:ext cx="1567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chemeClr val="dk1"/>
                </a:solidFill>
              </a:rPr>
              <a:t>Mallet</a:t>
            </a:r>
            <a:endParaRPr sz="1600">
              <a:solidFill>
                <a:schemeClr val="dk1"/>
              </a:solidFill>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4"/>
          <p:cNvSpPr txBox="1"/>
          <p:nvPr>
            <p:ph type="title"/>
          </p:nvPr>
        </p:nvSpPr>
        <p:spPr>
          <a:xfrm>
            <a:off x="609600" y="287723"/>
            <a:ext cx="10981267" cy="74878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BLOCK DIAGRAM</a:t>
            </a:r>
            <a:endParaRPr/>
          </a:p>
        </p:txBody>
      </p:sp>
      <p:sp>
        <p:nvSpPr>
          <p:cNvPr id="122" name="Google Shape;122;p4"/>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3" name="Google Shape;123;p4"/>
          <p:cNvPicPr preferRelativeResize="0"/>
          <p:nvPr/>
        </p:nvPicPr>
        <p:blipFill>
          <a:blip r:embed="rId3">
            <a:alphaModFix/>
          </a:blip>
          <a:stretch>
            <a:fillRect/>
          </a:stretch>
        </p:blipFill>
        <p:spPr>
          <a:xfrm>
            <a:off x="1934188" y="984975"/>
            <a:ext cx="7915275" cy="5819775"/>
          </a:xfrm>
          <a:prstGeom prst="rect">
            <a:avLst/>
          </a:prstGeom>
          <a:noFill/>
          <a:ln>
            <a:noFill/>
          </a:ln>
        </p:spPr>
      </p:pic>
      <p:sp>
        <p:nvSpPr>
          <p:cNvPr id="124" name="Google Shape;124;p4"/>
          <p:cNvSpPr/>
          <p:nvPr/>
        </p:nvSpPr>
        <p:spPr>
          <a:xfrm>
            <a:off x="3202350" y="4715225"/>
            <a:ext cx="897000" cy="709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4"/>
          <p:cNvSpPr/>
          <p:nvPr/>
        </p:nvSpPr>
        <p:spPr>
          <a:xfrm>
            <a:off x="3324900" y="3109175"/>
            <a:ext cx="897000" cy="157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 name="Google Shape;126;p4"/>
          <p:cNvSpPr/>
          <p:nvPr/>
        </p:nvSpPr>
        <p:spPr>
          <a:xfrm>
            <a:off x="3001000" y="3498525"/>
            <a:ext cx="354600" cy="604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 name="Google Shape;127;p4"/>
          <p:cNvSpPr/>
          <p:nvPr/>
        </p:nvSpPr>
        <p:spPr>
          <a:xfrm>
            <a:off x="4145700" y="3109175"/>
            <a:ext cx="481800" cy="34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5"/>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3" name="Google Shape;133;p5"/>
          <p:cNvSpPr txBox="1"/>
          <p:nvPr>
            <p:ph type="title"/>
          </p:nvPr>
        </p:nvSpPr>
        <p:spPr>
          <a:xfrm>
            <a:off x="609600" y="287723"/>
            <a:ext cx="10981267" cy="74878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DESIGN CHALLENGES </a:t>
            </a:r>
            <a:endParaRPr/>
          </a:p>
        </p:txBody>
      </p:sp>
      <p:sp>
        <p:nvSpPr>
          <p:cNvPr id="134" name="Google Shape;134;p5"/>
          <p:cNvSpPr txBox="1"/>
          <p:nvPr>
            <p:ph idx="1" type="body"/>
          </p:nvPr>
        </p:nvSpPr>
        <p:spPr>
          <a:xfrm>
            <a:off x="678875" y="1036500"/>
            <a:ext cx="5174700" cy="4874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i="1" sz="2700">
              <a:solidFill>
                <a:srgbClr val="FF0000"/>
              </a:solidFill>
            </a:endParaRPr>
          </a:p>
          <a:p>
            <a:pPr indent="-400050" lvl="0" marL="457200" rtl="0" algn="l">
              <a:spcBef>
                <a:spcPts val="0"/>
              </a:spcBef>
              <a:spcAft>
                <a:spcPts val="0"/>
              </a:spcAft>
              <a:buClr>
                <a:srgbClr val="000000"/>
              </a:buClr>
              <a:buSzPts val="2700"/>
              <a:buChar char="●"/>
            </a:pPr>
            <a:r>
              <a:rPr b="1" lang="en-US" sz="2700">
                <a:solidFill>
                  <a:srgbClr val="000000"/>
                </a:solidFill>
              </a:rPr>
              <a:t>Main Design Challenges</a:t>
            </a:r>
            <a:endParaRPr b="1" sz="2700">
              <a:solidFill>
                <a:srgbClr val="000000"/>
              </a:solidFill>
            </a:endParaRPr>
          </a:p>
          <a:p>
            <a:pPr indent="-400050" lvl="1" marL="914400" rtl="0" algn="l">
              <a:spcBef>
                <a:spcPts val="0"/>
              </a:spcBef>
              <a:spcAft>
                <a:spcPts val="0"/>
              </a:spcAft>
              <a:buClr>
                <a:srgbClr val="000000"/>
              </a:buClr>
              <a:buSzPts val="2700"/>
              <a:buChar char="○"/>
            </a:pPr>
            <a:r>
              <a:rPr i="1" lang="en-US" sz="2700">
                <a:solidFill>
                  <a:srgbClr val="000000"/>
                </a:solidFill>
              </a:rPr>
              <a:t>7-Segment Display</a:t>
            </a:r>
            <a:endParaRPr i="1"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Signal integrity with long wires</a:t>
            </a:r>
            <a:endParaRPr sz="2700">
              <a:solidFill>
                <a:srgbClr val="000000"/>
              </a:solidFill>
            </a:endParaRPr>
          </a:p>
          <a:p>
            <a:pPr indent="0" lvl="0" marL="1371600" rtl="0" algn="l">
              <a:spcBef>
                <a:spcPts val="0"/>
              </a:spcBef>
              <a:spcAft>
                <a:spcPts val="0"/>
              </a:spcAft>
              <a:buNone/>
            </a:pPr>
            <a:r>
              <a:t/>
            </a:r>
            <a:endParaRPr sz="2700">
              <a:solidFill>
                <a:srgbClr val="000000"/>
              </a:solidFill>
            </a:endParaRPr>
          </a:p>
          <a:p>
            <a:pPr indent="-400050" lvl="1" marL="914400" rtl="0" algn="l">
              <a:spcBef>
                <a:spcPts val="0"/>
              </a:spcBef>
              <a:spcAft>
                <a:spcPts val="0"/>
              </a:spcAft>
              <a:buClr>
                <a:srgbClr val="000000"/>
              </a:buClr>
              <a:buSzPts val="2700"/>
              <a:buChar char="○"/>
            </a:pPr>
            <a:r>
              <a:rPr i="1" lang="en-US" sz="2700">
                <a:solidFill>
                  <a:srgbClr val="000000"/>
                </a:solidFill>
              </a:rPr>
              <a:t>Mechanical constraints</a:t>
            </a:r>
            <a:endParaRPr i="1"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Bending of end pulleys</a:t>
            </a:r>
            <a:endParaRPr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Uneven surface of table</a:t>
            </a:r>
            <a:endParaRPr sz="2700">
              <a:solidFill>
                <a:srgbClr val="000000"/>
              </a:solidFill>
            </a:endParaRPr>
          </a:p>
          <a:p>
            <a:pPr indent="0" lvl="0" marL="1371600" rtl="0" algn="l">
              <a:spcBef>
                <a:spcPts val="0"/>
              </a:spcBef>
              <a:spcAft>
                <a:spcPts val="0"/>
              </a:spcAft>
              <a:buNone/>
            </a:pPr>
            <a:r>
              <a:t/>
            </a:r>
            <a:endParaRPr sz="2700">
              <a:solidFill>
                <a:srgbClr val="000000"/>
              </a:solidFill>
            </a:endParaRPr>
          </a:p>
          <a:p>
            <a:pPr indent="-400050" lvl="1" marL="914400" rtl="0" algn="l">
              <a:spcBef>
                <a:spcPts val="0"/>
              </a:spcBef>
              <a:spcAft>
                <a:spcPts val="0"/>
              </a:spcAft>
              <a:buClr>
                <a:srgbClr val="000000"/>
              </a:buClr>
              <a:buSzPts val="2700"/>
              <a:buChar char="○"/>
            </a:pPr>
            <a:r>
              <a:rPr i="1" lang="en-US" sz="2700">
                <a:solidFill>
                  <a:srgbClr val="000000"/>
                </a:solidFill>
              </a:rPr>
              <a:t>Electrical constraints</a:t>
            </a:r>
            <a:endParaRPr i="1"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Overcurrent </a:t>
            </a:r>
            <a:endParaRPr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Speed</a:t>
            </a:r>
            <a:endParaRPr sz="2700">
              <a:solidFill>
                <a:srgbClr val="000000"/>
              </a:solidFill>
            </a:endParaRPr>
          </a:p>
          <a:p>
            <a:pPr indent="0" lvl="0" marL="0" rtl="0" algn="l">
              <a:spcBef>
                <a:spcPts val="0"/>
              </a:spcBef>
              <a:spcAft>
                <a:spcPts val="0"/>
              </a:spcAft>
              <a:buNone/>
            </a:pPr>
            <a:r>
              <a:t/>
            </a:r>
            <a:endParaRPr i="1" sz="2200"/>
          </a:p>
        </p:txBody>
      </p:sp>
      <p:pic>
        <p:nvPicPr>
          <p:cNvPr id="135" name="Google Shape;135;p5"/>
          <p:cNvPicPr preferRelativeResize="0"/>
          <p:nvPr/>
        </p:nvPicPr>
        <p:blipFill>
          <a:blip r:embed="rId3">
            <a:alphaModFix/>
          </a:blip>
          <a:stretch>
            <a:fillRect/>
          </a:stretch>
        </p:blipFill>
        <p:spPr>
          <a:xfrm>
            <a:off x="7159250" y="4289437"/>
            <a:ext cx="4561699" cy="2179772"/>
          </a:xfrm>
          <a:prstGeom prst="rect">
            <a:avLst/>
          </a:prstGeom>
          <a:noFill/>
          <a:ln cap="flat" cmpd="sng" w="19050">
            <a:solidFill>
              <a:schemeClr val="dk2"/>
            </a:solidFill>
            <a:prstDash val="solid"/>
            <a:round/>
            <a:headEnd len="sm" w="sm" type="none"/>
            <a:tailEnd len="sm" w="sm" type="none"/>
          </a:ln>
        </p:spPr>
      </p:pic>
      <p:pic>
        <p:nvPicPr>
          <p:cNvPr id="136" name="Google Shape;136;p5"/>
          <p:cNvPicPr preferRelativeResize="0"/>
          <p:nvPr/>
        </p:nvPicPr>
        <p:blipFill>
          <a:blip r:embed="rId4">
            <a:alphaModFix/>
          </a:blip>
          <a:stretch>
            <a:fillRect/>
          </a:stretch>
        </p:blipFill>
        <p:spPr>
          <a:xfrm rot="-5400000">
            <a:off x="8836499" y="1266175"/>
            <a:ext cx="1207200" cy="4561699"/>
          </a:xfrm>
          <a:prstGeom prst="rect">
            <a:avLst/>
          </a:prstGeom>
          <a:noFill/>
          <a:ln cap="flat" cmpd="sng" w="19050">
            <a:solidFill>
              <a:schemeClr val="dk2"/>
            </a:solidFill>
            <a:prstDash val="solid"/>
            <a:round/>
            <a:headEnd len="sm" w="sm" type="none"/>
            <a:tailEnd len="sm" w="sm" type="none"/>
          </a:ln>
        </p:spPr>
      </p:pic>
      <p:pic>
        <p:nvPicPr>
          <p:cNvPr id="137" name="Google Shape;137;p5"/>
          <p:cNvPicPr preferRelativeResize="0"/>
          <p:nvPr/>
        </p:nvPicPr>
        <p:blipFill rotWithShape="1">
          <a:blip r:embed="rId5">
            <a:alphaModFix/>
          </a:blip>
          <a:srcRect b="24692" l="0" r="0" t="16514"/>
          <a:stretch/>
        </p:blipFill>
        <p:spPr>
          <a:xfrm>
            <a:off x="9611425" y="1036500"/>
            <a:ext cx="2109525" cy="1648801"/>
          </a:xfrm>
          <a:prstGeom prst="rect">
            <a:avLst/>
          </a:prstGeom>
          <a:noFill/>
          <a:ln>
            <a:noFill/>
          </a:ln>
        </p:spPr>
      </p:pic>
      <p:pic>
        <p:nvPicPr>
          <p:cNvPr id="138" name="Google Shape;138;p5"/>
          <p:cNvPicPr preferRelativeResize="0"/>
          <p:nvPr/>
        </p:nvPicPr>
        <p:blipFill rotWithShape="1">
          <a:blip r:embed="rId6">
            <a:alphaModFix/>
          </a:blip>
          <a:srcRect b="33909" l="28754" r="49487" t="5177"/>
          <a:stretch/>
        </p:blipFill>
        <p:spPr>
          <a:xfrm>
            <a:off x="5740275" y="1844863"/>
            <a:ext cx="1313588" cy="4889115"/>
          </a:xfrm>
          <a:prstGeom prst="rect">
            <a:avLst/>
          </a:prstGeom>
          <a:noFill/>
          <a:ln>
            <a:noFill/>
          </a:ln>
        </p:spPr>
      </p:pic>
      <p:pic>
        <p:nvPicPr>
          <p:cNvPr id="139" name="Google Shape;139;p5"/>
          <p:cNvPicPr preferRelativeResize="0"/>
          <p:nvPr/>
        </p:nvPicPr>
        <p:blipFill>
          <a:blip r:embed="rId7">
            <a:alphaModFix/>
          </a:blip>
          <a:stretch>
            <a:fillRect/>
          </a:stretch>
        </p:blipFill>
        <p:spPr>
          <a:xfrm>
            <a:off x="7584342" y="953825"/>
            <a:ext cx="1496600" cy="1989600"/>
          </a:xfrm>
          <a:prstGeom prst="rect">
            <a:avLst/>
          </a:prstGeom>
          <a:noFill/>
          <a:ln>
            <a:noFill/>
          </a:ln>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26312f84199_3_4"/>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5" name="Google Shape;145;g26312f84199_3_4"/>
          <p:cNvSpPr txBox="1"/>
          <p:nvPr>
            <p:ph type="title"/>
          </p:nvPr>
        </p:nvSpPr>
        <p:spPr>
          <a:xfrm>
            <a:off x="609600" y="287723"/>
            <a:ext cx="10981200" cy="748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DESIGN CHALLENGES </a:t>
            </a:r>
            <a:endParaRPr/>
          </a:p>
        </p:txBody>
      </p:sp>
      <p:sp>
        <p:nvSpPr>
          <p:cNvPr id="146" name="Google Shape;146;g26312f84199_3_4"/>
          <p:cNvSpPr txBox="1"/>
          <p:nvPr>
            <p:ph idx="1" type="body"/>
          </p:nvPr>
        </p:nvSpPr>
        <p:spPr>
          <a:xfrm>
            <a:off x="609600" y="869700"/>
            <a:ext cx="5174700" cy="4874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i="1" sz="2700">
              <a:solidFill>
                <a:srgbClr val="FF0000"/>
              </a:solidFill>
            </a:endParaRPr>
          </a:p>
          <a:p>
            <a:pPr indent="-400050" lvl="0" marL="457200" rtl="0" algn="l">
              <a:spcBef>
                <a:spcPts val="0"/>
              </a:spcBef>
              <a:spcAft>
                <a:spcPts val="0"/>
              </a:spcAft>
              <a:buClr>
                <a:srgbClr val="000000"/>
              </a:buClr>
              <a:buSzPts val="2700"/>
              <a:buChar char="●"/>
            </a:pPr>
            <a:r>
              <a:rPr b="1" lang="en-US" sz="2700">
                <a:solidFill>
                  <a:srgbClr val="000000"/>
                </a:solidFill>
              </a:rPr>
              <a:t>Main Design Challenges</a:t>
            </a:r>
            <a:endParaRPr b="1" sz="2700">
              <a:solidFill>
                <a:srgbClr val="000000"/>
              </a:solidFill>
            </a:endParaRPr>
          </a:p>
          <a:p>
            <a:pPr indent="-400050" lvl="1" marL="914400" rtl="0" algn="l">
              <a:spcBef>
                <a:spcPts val="0"/>
              </a:spcBef>
              <a:spcAft>
                <a:spcPts val="0"/>
              </a:spcAft>
              <a:buClr>
                <a:srgbClr val="000000"/>
              </a:buClr>
              <a:buSzPts val="2700"/>
              <a:buChar char="○"/>
            </a:pPr>
            <a:r>
              <a:rPr i="1" lang="en-US" sz="2700">
                <a:solidFill>
                  <a:srgbClr val="000000"/>
                </a:solidFill>
              </a:rPr>
              <a:t>7-Segment Display</a:t>
            </a:r>
            <a:endParaRPr i="1"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Signal integrity with long wires</a:t>
            </a:r>
            <a:endParaRPr sz="2700">
              <a:solidFill>
                <a:srgbClr val="000000"/>
              </a:solidFill>
            </a:endParaRPr>
          </a:p>
          <a:p>
            <a:pPr indent="0" lvl="0" marL="1371600" rtl="0" algn="l">
              <a:spcBef>
                <a:spcPts val="0"/>
              </a:spcBef>
              <a:spcAft>
                <a:spcPts val="0"/>
              </a:spcAft>
              <a:buNone/>
            </a:pPr>
            <a:r>
              <a:t/>
            </a:r>
            <a:endParaRPr sz="2700">
              <a:solidFill>
                <a:srgbClr val="000000"/>
              </a:solidFill>
            </a:endParaRPr>
          </a:p>
          <a:p>
            <a:pPr indent="-400050" lvl="1" marL="914400" rtl="0" algn="l">
              <a:spcBef>
                <a:spcPts val="0"/>
              </a:spcBef>
              <a:spcAft>
                <a:spcPts val="0"/>
              </a:spcAft>
              <a:buClr>
                <a:srgbClr val="000000"/>
              </a:buClr>
              <a:buSzPts val="2700"/>
              <a:buChar char="○"/>
            </a:pPr>
            <a:r>
              <a:rPr i="1" lang="en-US" sz="2700">
                <a:solidFill>
                  <a:srgbClr val="000000"/>
                </a:solidFill>
              </a:rPr>
              <a:t>Mechanical constraints</a:t>
            </a:r>
            <a:endParaRPr i="1"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Bending of end pulleys</a:t>
            </a:r>
            <a:endParaRPr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Uneven surface of table</a:t>
            </a:r>
            <a:endParaRPr sz="2700">
              <a:solidFill>
                <a:srgbClr val="000000"/>
              </a:solidFill>
            </a:endParaRPr>
          </a:p>
          <a:p>
            <a:pPr indent="0" lvl="0" marL="1371600" rtl="0" algn="l">
              <a:spcBef>
                <a:spcPts val="0"/>
              </a:spcBef>
              <a:spcAft>
                <a:spcPts val="0"/>
              </a:spcAft>
              <a:buNone/>
            </a:pPr>
            <a:r>
              <a:t/>
            </a:r>
            <a:endParaRPr sz="2700">
              <a:solidFill>
                <a:srgbClr val="000000"/>
              </a:solidFill>
            </a:endParaRPr>
          </a:p>
          <a:p>
            <a:pPr indent="-400050" lvl="1" marL="914400" rtl="0" algn="l">
              <a:spcBef>
                <a:spcPts val="0"/>
              </a:spcBef>
              <a:spcAft>
                <a:spcPts val="0"/>
              </a:spcAft>
              <a:buClr>
                <a:srgbClr val="000000"/>
              </a:buClr>
              <a:buSzPts val="2700"/>
              <a:buChar char="○"/>
            </a:pPr>
            <a:r>
              <a:rPr i="1" lang="en-US" sz="2700">
                <a:solidFill>
                  <a:srgbClr val="000000"/>
                </a:solidFill>
              </a:rPr>
              <a:t>Electrical constraints</a:t>
            </a:r>
            <a:endParaRPr i="1"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Overcurrent </a:t>
            </a:r>
            <a:endParaRPr sz="2700">
              <a:solidFill>
                <a:srgbClr val="000000"/>
              </a:solidFill>
            </a:endParaRPr>
          </a:p>
          <a:p>
            <a:pPr indent="-400050" lvl="2" marL="1371600" rtl="0" algn="l">
              <a:spcBef>
                <a:spcPts val="0"/>
              </a:spcBef>
              <a:spcAft>
                <a:spcPts val="0"/>
              </a:spcAft>
              <a:buClr>
                <a:srgbClr val="000000"/>
              </a:buClr>
              <a:buSzPts val="2700"/>
              <a:buFont typeface="Arial"/>
              <a:buChar char="■"/>
            </a:pPr>
            <a:r>
              <a:rPr lang="en-US" sz="2700">
                <a:solidFill>
                  <a:srgbClr val="000000"/>
                </a:solidFill>
              </a:rPr>
              <a:t>Speed</a:t>
            </a:r>
            <a:endParaRPr sz="2700">
              <a:solidFill>
                <a:srgbClr val="000000"/>
              </a:solidFill>
            </a:endParaRPr>
          </a:p>
          <a:p>
            <a:pPr indent="0" lvl="0" marL="0" rtl="0" algn="l">
              <a:spcBef>
                <a:spcPts val="0"/>
              </a:spcBef>
              <a:spcAft>
                <a:spcPts val="0"/>
              </a:spcAft>
              <a:buNone/>
            </a:pPr>
            <a:r>
              <a:t/>
            </a:r>
            <a:endParaRPr i="1" sz="2200"/>
          </a:p>
        </p:txBody>
      </p:sp>
      <p:pic>
        <p:nvPicPr>
          <p:cNvPr id="147" name="Google Shape;147;g26312f84199_3_4"/>
          <p:cNvPicPr preferRelativeResize="0"/>
          <p:nvPr/>
        </p:nvPicPr>
        <p:blipFill>
          <a:blip r:embed="rId3">
            <a:alphaModFix/>
          </a:blip>
          <a:stretch>
            <a:fillRect/>
          </a:stretch>
        </p:blipFill>
        <p:spPr>
          <a:xfrm>
            <a:off x="5946250" y="1518373"/>
            <a:ext cx="6033624" cy="4545330"/>
          </a:xfrm>
          <a:prstGeom prst="rect">
            <a:avLst/>
          </a:prstGeom>
          <a:noFill/>
          <a:ln cap="flat" cmpd="sng" w="19050">
            <a:solidFill>
              <a:schemeClr val="dk2"/>
            </a:solidFill>
            <a:prstDash val="solid"/>
            <a:round/>
            <a:headEnd len="sm" w="sm" type="none"/>
            <a:tailEnd len="sm" w="sm" type="none"/>
          </a:ln>
        </p:spPr>
      </p:pic>
    </p:spTree>
  </p:cSld>
  <p:clrMapOvr>
    <a:masterClrMapping/>
  </p:clrMapOvr>
  <p:transition>
    <p:fad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6"/>
          <p:cNvPicPr preferRelativeResize="0"/>
          <p:nvPr/>
        </p:nvPicPr>
        <p:blipFill>
          <a:blip r:embed="rId3">
            <a:alphaModFix/>
          </a:blip>
          <a:stretch>
            <a:fillRect/>
          </a:stretch>
        </p:blipFill>
        <p:spPr>
          <a:xfrm>
            <a:off x="6502316" y="1754975"/>
            <a:ext cx="5240307" cy="4308725"/>
          </a:xfrm>
          <a:prstGeom prst="rect">
            <a:avLst/>
          </a:prstGeom>
          <a:noFill/>
          <a:ln>
            <a:noFill/>
          </a:ln>
        </p:spPr>
      </p:pic>
      <p:sp>
        <p:nvSpPr>
          <p:cNvPr id="153" name="Google Shape;153;p6"/>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4" name="Google Shape;154;p6"/>
          <p:cNvSpPr txBox="1"/>
          <p:nvPr>
            <p:ph type="title"/>
          </p:nvPr>
        </p:nvSpPr>
        <p:spPr>
          <a:xfrm>
            <a:off x="609600" y="287723"/>
            <a:ext cx="10981267" cy="74878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INDIVIDUAL CONTRIBUTIONS</a:t>
            </a:r>
            <a:endParaRPr/>
          </a:p>
        </p:txBody>
      </p:sp>
      <p:sp>
        <p:nvSpPr>
          <p:cNvPr id="155" name="Google Shape;155;p6"/>
          <p:cNvSpPr txBox="1"/>
          <p:nvPr>
            <p:ph idx="2" type="body"/>
          </p:nvPr>
        </p:nvSpPr>
        <p:spPr>
          <a:xfrm>
            <a:off x="150500" y="1036500"/>
            <a:ext cx="7078200" cy="5259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i="1" sz="2700">
              <a:solidFill>
                <a:srgbClr val="FF0000"/>
              </a:solidFill>
            </a:endParaRPr>
          </a:p>
          <a:p>
            <a:pPr indent="-400050" lvl="0" marL="457200" rtl="0" algn="l">
              <a:spcBef>
                <a:spcPts val="0"/>
              </a:spcBef>
              <a:spcAft>
                <a:spcPts val="0"/>
              </a:spcAft>
              <a:buSzPts val="2700"/>
              <a:buChar char="●"/>
            </a:pPr>
            <a:r>
              <a:rPr b="1" i="1" lang="en-US" sz="2700"/>
              <a:t>Team Leader</a:t>
            </a:r>
            <a:endParaRPr b="1" i="1" sz="2700"/>
          </a:p>
          <a:p>
            <a:pPr indent="0" lvl="0" marL="914400" rtl="0" algn="l">
              <a:spcBef>
                <a:spcPts val="0"/>
              </a:spcBef>
              <a:spcAft>
                <a:spcPts val="0"/>
              </a:spcAft>
              <a:buNone/>
            </a:pPr>
            <a:r>
              <a:t/>
            </a:r>
            <a:endParaRPr i="1" sz="2700"/>
          </a:p>
          <a:p>
            <a:pPr indent="-400050" lvl="1" marL="914400" rtl="0" algn="l">
              <a:spcBef>
                <a:spcPts val="0"/>
              </a:spcBef>
              <a:spcAft>
                <a:spcPts val="0"/>
              </a:spcAft>
              <a:buSzPts val="2700"/>
              <a:buChar char="○"/>
            </a:pPr>
            <a:r>
              <a:rPr i="1" lang="en-US" sz="2700"/>
              <a:t>Main focus: Embedded software</a:t>
            </a:r>
            <a:endParaRPr i="1" sz="2700"/>
          </a:p>
          <a:p>
            <a:pPr indent="-400050" lvl="2" marL="1371600" rtl="0" algn="l">
              <a:spcBef>
                <a:spcPts val="0"/>
              </a:spcBef>
              <a:spcAft>
                <a:spcPts val="0"/>
              </a:spcAft>
              <a:buSzPts val="2700"/>
              <a:buChar char="■"/>
            </a:pPr>
            <a:r>
              <a:rPr lang="en-US" sz="2700"/>
              <a:t>Communication via UART</a:t>
            </a:r>
            <a:endParaRPr sz="2700"/>
          </a:p>
          <a:p>
            <a:pPr indent="-400050" lvl="2" marL="1371600" rtl="0" algn="l">
              <a:spcBef>
                <a:spcPts val="0"/>
              </a:spcBef>
              <a:spcAft>
                <a:spcPts val="0"/>
              </a:spcAft>
              <a:buSzPts val="2700"/>
              <a:buChar char="■"/>
            </a:pPr>
            <a:r>
              <a:rPr lang="en-US" sz="2700"/>
              <a:t>All code uploaded to PCB</a:t>
            </a:r>
            <a:endParaRPr sz="2700"/>
          </a:p>
          <a:p>
            <a:pPr indent="0" lvl="0" marL="1371600" rtl="0" algn="l">
              <a:spcBef>
                <a:spcPts val="0"/>
              </a:spcBef>
              <a:spcAft>
                <a:spcPts val="0"/>
              </a:spcAft>
              <a:buNone/>
            </a:pPr>
            <a:r>
              <a:t/>
            </a:r>
            <a:endParaRPr sz="2700"/>
          </a:p>
          <a:p>
            <a:pPr indent="-400050" lvl="1" marL="914400" rtl="0" algn="l">
              <a:spcBef>
                <a:spcPts val="0"/>
              </a:spcBef>
              <a:spcAft>
                <a:spcPts val="0"/>
              </a:spcAft>
              <a:buSzPts val="2700"/>
              <a:buChar char="○"/>
            </a:pPr>
            <a:r>
              <a:rPr i="1" lang="en-US" sz="2700"/>
              <a:t>Other contributions:</a:t>
            </a:r>
            <a:endParaRPr i="1" sz="2700"/>
          </a:p>
          <a:p>
            <a:pPr indent="-400050" lvl="2" marL="1371600" rtl="0" algn="l">
              <a:spcBef>
                <a:spcPts val="0"/>
              </a:spcBef>
              <a:spcAft>
                <a:spcPts val="0"/>
              </a:spcAft>
              <a:buSzPts val="2700"/>
              <a:buChar char="■"/>
            </a:pPr>
            <a:r>
              <a:rPr lang="en-US" sz="2700"/>
              <a:t>Project/team organization</a:t>
            </a:r>
            <a:endParaRPr sz="2700"/>
          </a:p>
          <a:p>
            <a:pPr indent="-400050" lvl="2" marL="1371600" rtl="0" algn="l">
              <a:spcBef>
                <a:spcPts val="0"/>
              </a:spcBef>
              <a:spcAft>
                <a:spcPts val="0"/>
              </a:spcAft>
              <a:buSzPts val="2700"/>
              <a:buChar char="■"/>
            </a:pPr>
            <a:r>
              <a:rPr lang="en-US" sz="2700"/>
              <a:t>3D printing</a:t>
            </a:r>
            <a:endParaRPr sz="2700"/>
          </a:p>
          <a:p>
            <a:pPr indent="-400050" lvl="2" marL="1371600" rtl="0" algn="l">
              <a:spcBef>
                <a:spcPts val="0"/>
              </a:spcBef>
              <a:spcAft>
                <a:spcPts val="0"/>
              </a:spcAft>
              <a:buSzPts val="2700"/>
              <a:buChar char="■"/>
            </a:pPr>
            <a:r>
              <a:rPr lang="en-US" sz="2700"/>
              <a:t>PCB assembly</a:t>
            </a:r>
            <a:endParaRPr sz="2700"/>
          </a:p>
        </p:txBody>
      </p:sp>
      <p:sp>
        <p:nvSpPr>
          <p:cNvPr id="156" name="Google Shape;156;p6"/>
          <p:cNvSpPr txBox="1"/>
          <p:nvPr>
            <p:ph idx="1" type="body"/>
          </p:nvPr>
        </p:nvSpPr>
        <p:spPr>
          <a:xfrm>
            <a:off x="706582" y="935152"/>
            <a:ext cx="8229600" cy="44291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E3AE24"/>
              </a:buClr>
              <a:buSzPts val="2400"/>
              <a:buFont typeface="Impact"/>
              <a:buNone/>
            </a:pPr>
            <a:r>
              <a:rPr lang="en-US" sz="2500"/>
              <a:t>Abby Haluska</a:t>
            </a:r>
            <a:endParaRPr sz="1900"/>
          </a:p>
        </p:txBody>
      </p:sp>
      <p:pic>
        <p:nvPicPr>
          <p:cNvPr id="157" name="Google Shape;157;p6"/>
          <p:cNvPicPr preferRelativeResize="0"/>
          <p:nvPr/>
        </p:nvPicPr>
        <p:blipFill rotWithShape="1">
          <a:blip r:embed="rId4">
            <a:alphaModFix/>
          </a:blip>
          <a:srcRect b="0" l="0" r="24052" t="0"/>
          <a:stretch/>
        </p:blipFill>
        <p:spPr>
          <a:xfrm>
            <a:off x="6698163" y="2111100"/>
            <a:ext cx="4848626" cy="3596475"/>
          </a:xfrm>
          <a:prstGeom prst="rect">
            <a:avLst/>
          </a:prstGeom>
          <a:noFill/>
          <a:ln cap="flat" cmpd="sng" w="19050">
            <a:solidFill>
              <a:schemeClr val="dk2"/>
            </a:solidFill>
            <a:prstDash val="solid"/>
            <a:round/>
            <a:headEnd len="sm" w="sm" type="none"/>
            <a:tailEnd len="sm" w="sm" type="none"/>
          </a:ln>
        </p:spPr>
      </p:pic>
    </p:spTree>
  </p:cSld>
  <p:clrMapOvr>
    <a:masterClrMapping/>
  </p:clrMapOvr>
  <p:transition>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7"/>
          <p:cNvPicPr preferRelativeResize="0"/>
          <p:nvPr/>
        </p:nvPicPr>
        <p:blipFill>
          <a:blip r:embed="rId3">
            <a:alphaModFix/>
          </a:blip>
          <a:stretch>
            <a:fillRect/>
          </a:stretch>
        </p:blipFill>
        <p:spPr>
          <a:xfrm>
            <a:off x="406822" y="1378075"/>
            <a:ext cx="4510849" cy="3245685"/>
          </a:xfrm>
          <a:prstGeom prst="rect">
            <a:avLst/>
          </a:prstGeom>
          <a:noFill/>
          <a:ln>
            <a:noFill/>
          </a:ln>
        </p:spPr>
      </p:pic>
      <p:sp>
        <p:nvSpPr>
          <p:cNvPr id="163" name="Google Shape;163;p7"/>
          <p:cNvSpPr txBox="1"/>
          <p:nvPr>
            <p:ph type="title"/>
          </p:nvPr>
        </p:nvSpPr>
        <p:spPr>
          <a:xfrm>
            <a:off x="298825" y="298073"/>
            <a:ext cx="10981200" cy="748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INDIVIDUAL CONTRIBUTIONS</a:t>
            </a:r>
            <a:endParaRPr/>
          </a:p>
        </p:txBody>
      </p:sp>
      <p:sp>
        <p:nvSpPr>
          <p:cNvPr id="164" name="Google Shape;164;p7"/>
          <p:cNvSpPr txBox="1"/>
          <p:nvPr>
            <p:ph idx="1" type="body"/>
          </p:nvPr>
        </p:nvSpPr>
        <p:spPr>
          <a:xfrm>
            <a:off x="706582" y="935152"/>
            <a:ext cx="8229600" cy="44291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E3AE24"/>
              </a:buClr>
              <a:buSzPts val="2400"/>
              <a:buFont typeface="Impact"/>
              <a:buNone/>
            </a:pPr>
            <a:r>
              <a:rPr lang="en-US" sz="2400"/>
              <a:t>Cameron McCutcheon</a:t>
            </a:r>
            <a:endParaRPr/>
          </a:p>
        </p:txBody>
      </p:sp>
      <p:sp>
        <p:nvSpPr>
          <p:cNvPr id="165" name="Google Shape;165;p7"/>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descr="Media" id="166" name="Google Shape;166;p7"/>
          <p:cNvPicPr preferRelativeResize="0"/>
          <p:nvPr/>
        </p:nvPicPr>
        <p:blipFill rotWithShape="1">
          <a:blip r:embed="rId4">
            <a:alphaModFix/>
          </a:blip>
          <a:srcRect b="9966" l="0" r="29532" t="9531"/>
          <a:stretch/>
        </p:blipFill>
        <p:spPr>
          <a:xfrm rot="-5400000">
            <a:off x="1826675" y="3047750"/>
            <a:ext cx="1985850" cy="5041550"/>
          </a:xfrm>
          <a:prstGeom prst="rect">
            <a:avLst/>
          </a:prstGeom>
          <a:noFill/>
          <a:ln>
            <a:noFill/>
          </a:ln>
        </p:spPr>
      </p:pic>
      <p:pic>
        <p:nvPicPr>
          <p:cNvPr id="167" name="Google Shape;167;p7"/>
          <p:cNvPicPr preferRelativeResize="0"/>
          <p:nvPr/>
        </p:nvPicPr>
        <p:blipFill>
          <a:blip r:embed="rId5">
            <a:alphaModFix/>
          </a:blip>
          <a:stretch>
            <a:fillRect/>
          </a:stretch>
        </p:blipFill>
        <p:spPr>
          <a:xfrm>
            <a:off x="7681150" y="3054749"/>
            <a:ext cx="4510850" cy="3803251"/>
          </a:xfrm>
          <a:prstGeom prst="rect">
            <a:avLst/>
          </a:prstGeom>
          <a:noFill/>
          <a:ln>
            <a:noFill/>
          </a:ln>
        </p:spPr>
      </p:pic>
      <p:pic>
        <p:nvPicPr>
          <p:cNvPr id="168" name="Google Shape;168;p7"/>
          <p:cNvPicPr preferRelativeResize="0"/>
          <p:nvPr/>
        </p:nvPicPr>
        <p:blipFill>
          <a:blip r:embed="rId6">
            <a:alphaModFix/>
          </a:blip>
          <a:stretch>
            <a:fillRect/>
          </a:stretch>
        </p:blipFill>
        <p:spPr>
          <a:xfrm>
            <a:off x="7681150" y="0"/>
            <a:ext cx="4510851" cy="3144752"/>
          </a:xfrm>
          <a:prstGeom prst="rect">
            <a:avLst/>
          </a:prstGeom>
          <a:noFill/>
          <a:ln>
            <a:noFill/>
          </a:ln>
        </p:spPr>
      </p:pic>
    </p:spTree>
  </p:cSld>
  <p:clrMapOvr>
    <a:masterClrMapping/>
  </p:clrMapOvr>
  <p:transition>
    <p:fade/>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8"/>
          <p:cNvSpPr/>
          <p:nvPr/>
        </p:nvSpPr>
        <p:spPr>
          <a:xfrm>
            <a:off x="406825" y="6063700"/>
            <a:ext cx="2595900" cy="63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4" name="Google Shape;174;p8"/>
          <p:cNvSpPr txBox="1"/>
          <p:nvPr>
            <p:ph type="title"/>
          </p:nvPr>
        </p:nvSpPr>
        <p:spPr>
          <a:xfrm>
            <a:off x="609600" y="287723"/>
            <a:ext cx="10981267" cy="74878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4400"/>
              <a:buFont typeface="Impact"/>
              <a:buNone/>
            </a:pPr>
            <a:r>
              <a:rPr lang="en-US"/>
              <a:t>INDIVIDUAL CONTRIBUTIONS</a:t>
            </a:r>
            <a:endParaRPr/>
          </a:p>
        </p:txBody>
      </p:sp>
      <p:sp>
        <p:nvSpPr>
          <p:cNvPr id="175" name="Google Shape;175;p8"/>
          <p:cNvSpPr txBox="1"/>
          <p:nvPr>
            <p:ph idx="2" type="body"/>
          </p:nvPr>
        </p:nvSpPr>
        <p:spPr>
          <a:xfrm>
            <a:off x="509875" y="4958699"/>
            <a:ext cx="3890100" cy="6393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None/>
            </a:pPr>
            <a:r>
              <a:rPr lang="en-US" sz="2700"/>
              <a:t>Packaging, Safety, and Wiring</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76" name="Google Shape;176;p8"/>
          <p:cNvSpPr txBox="1"/>
          <p:nvPr>
            <p:ph idx="1" type="body"/>
          </p:nvPr>
        </p:nvSpPr>
        <p:spPr>
          <a:xfrm>
            <a:off x="706582" y="935152"/>
            <a:ext cx="8229600" cy="44291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E3AE24"/>
              </a:buClr>
              <a:buSzPts val="2400"/>
              <a:buFont typeface="Impact"/>
              <a:buNone/>
            </a:pPr>
            <a:r>
              <a:rPr lang="en-US" sz="2400"/>
              <a:t>John Morton</a:t>
            </a:r>
            <a:endParaRPr/>
          </a:p>
        </p:txBody>
      </p:sp>
      <p:pic>
        <p:nvPicPr>
          <p:cNvPr id="177" name="Google Shape;177;p8"/>
          <p:cNvPicPr preferRelativeResize="0"/>
          <p:nvPr/>
        </p:nvPicPr>
        <p:blipFill>
          <a:blip r:embed="rId3">
            <a:alphaModFix/>
          </a:blip>
          <a:stretch>
            <a:fillRect/>
          </a:stretch>
        </p:blipFill>
        <p:spPr>
          <a:xfrm>
            <a:off x="4894900" y="4198750"/>
            <a:ext cx="2057900" cy="2648001"/>
          </a:xfrm>
          <a:prstGeom prst="rect">
            <a:avLst/>
          </a:prstGeom>
          <a:noFill/>
          <a:ln>
            <a:noFill/>
          </a:ln>
        </p:spPr>
      </p:pic>
      <p:pic>
        <p:nvPicPr>
          <p:cNvPr id="178" name="Google Shape;178;p8"/>
          <p:cNvPicPr preferRelativeResize="0"/>
          <p:nvPr/>
        </p:nvPicPr>
        <p:blipFill>
          <a:blip r:embed="rId4">
            <a:alphaModFix/>
          </a:blip>
          <a:stretch>
            <a:fillRect/>
          </a:stretch>
        </p:blipFill>
        <p:spPr>
          <a:xfrm>
            <a:off x="223163" y="1378075"/>
            <a:ext cx="2963214" cy="2820675"/>
          </a:xfrm>
          <a:prstGeom prst="rect">
            <a:avLst/>
          </a:prstGeom>
          <a:noFill/>
          <a:ln>
            <a:noFill/>
          </a:ln>
        </p:spPr>
      </p:pic>
      <p:pic>
        <p:nvPicPr>
          <p:cNvPr id="179" name="Google Shape;179;p8"/>
          <p:cNvPicPr preferRelativeResize="0"/>
          <p:nvPr/>
        </p:nvPicPr>
        <p:blipFill>
          <a:blip r:embed="rId5">
            <a:alphaModFix/>
          </a:blip>
          <a:stretch>
            <a:fillRect/>
          </a:stretch>
        </p:blipFill>
        <p:spPr>
          <a:xfrm>
            <a:off x="3618901" y="1276663"/>
            <a:ext cx="3744300" cy="2820699"/>
          </a:xfrm>
          <a:prstGeom prst="rect">
            <a:avLst/>
          </a:prstGeom>
          <a:noFill/>
          <a:ln>
            <a:noFill/>
          </a:ln>
        </p:spPr>
      </p:pic>
      <p:pic>
        <p:nvPicPr>
          <p:cNvPr id="180" name="Google Shape;180;p8"/>
          <p:cNvPicPr preferRelativeResize="0"/>
          <p:nvPr/>
        </p:nvPicPr>
        <p:blipFill>
          <a:blip r:embed="rId6">
            <a:alphaModFix/>
          </a:blip>
          <a:stretch>
            <a:fillRect/>
          </a:stretch>
        </p:blipFill>
        <p:spPr>
          <a:xfrm>
            <a:off x="7447725" y="1276669"/>
            <a:ext cx="4744263" cy="3574041"/>
          </a:xfrm>
          <a:prstGeom prst="rect">
            <a:avLst/>
          </a:prstGeom>
          <a:noFill/>
          <a:ln>
            <a:noFill/>
          </a:ln>
        </p:spPr>
      </p:pic>
    </p:spTree>
  </p:cSld>
  <p:clrMapOvr>
    <a:masterClrMapping/>
  </p:clrMapOvr>
  <p:transition>
    <p:fade/>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2011-09-20T15:44:26Z</dcterms:created>
  <dc:creator>Purdue Marketing Communications</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2023-11-13T23:03:21Z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8b5263e9-1245-4f51-b7fe-599a345bb1b4</vt:lpwstr>
  </property>
  <property fmtid="{D5CDD505-2E9C-101B-9397-08002B2CF9AE}" pid="8" name="MSIP_Label_4044bd30-2ed7-4c9d-9d12-46200872a97b_ContentBits">
    <vt:lpwstr>0</vt:lpwstr>
  </property>
</Properties>
</file>